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61" r:id="rId4"/>
    <p:sldId id="258" r:id="rId5"/>
    <p:sldId id="260" r:id="rId6"/>
    <p:sldId id="274" r:id="rId7"/>
    <p:sldId id="275" r:id="rId8"/>
    <p:sldId id="276" r:id="rId9"/>
    <p:sldId id="277" r:id="rId10"/>
    <p:sldId id="278" r:id="rId11"/>
    <p:sldId id="259" r:id="rId12"/>
    <p:sldId id="272" r:id="rId13"/>
    <p:sldId id="271" r:id="rId14"/>
    <p:sldId id="263" r:id="rId15"/>
    <p:sldId id="264" r:id="rId16"/>
    <p:sldId id="265" r:id="rId17"/>
    <p:sldId id="266" r:id="rId18"/>
    <p:sldId id="267" r:id="rId19"/>
    <p:sldId id="268" r:id="rId20"/>
    <p:sldId id="269" r:id="rId21"/>
    <p:sldId id="280"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CB2B"/>
    <a:srgbClr val="2793D2"/>
    <a:srgbClr val="97C47E"/>
    <a:srgbClr val="87BF99"/>
    <a:srgbClr val="72B9AC"/>
    <a:srgbClr val="59B1BF"/>
    <a:srgbClr val="37A8C9"/>
    <a:srgbClr val="57B1BF"/>
    <a:srgbClr val="38A7CA"/>
    <a:srgbClr val="72B8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66"/>
    <p:restoredTop sz="86446"/>
  </p:normalViewPr>
  <p:slideViewPr>
    <p:cSldViewPr snapToGrid="0" snapToObjects="1">
      <p:cViewPr varScale="1">
        <p:scale>
          <a:sx n="139" d="100"/>
          <a:sy n="139" d="100"/>
        </p:scale>
        <p:origin x="880" y="1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07B75647-89D3-5B4C-B9B7-B91E5EF106C7}"/>
              </a:ext>
            </a:extLst>
          </p:cNvPr>
          <p:cNvSpPr>
            <a:spLocks noChangeArrowheads="1"/>
          </p:cNvSpPr>
          <p:nvPr userDrawn="1"/>
        </p:nvSpPr>
        <p:spPr bwMode="auto">
          <a:xfrm>
            <a:off x="0" y="0"/>
            <a:ext cx="12199434" cy="6858000"/>
          </a:xfrm>
          <a:prstGeom prst="rect">
            <a:avLst/>
          </a:prstGeom>
          <a:gradFill rotWithShape="1">
            <a:gsLst>
              <a:gs pos="0">
                <a:srgbClr val="0092D2"/>
              </a:gs>
              <a:gs pos="100000">
                <a:srgbClr val="ABCB2A"/>
              </a:gs>
            </a:gsLst>
            <a:lin ang="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de-DE" sz="1800">
              <a:solidFill>
                <a:schemeClr val="lt1"/>
              </a:solidFill>
              <a:latin typeface="+mn-lt"/>
              <a:ea typeface="+mn-ea"/>
            </a:endParaRPr>
          </a:p>
        </p:txBody>
      </p:sp>
      <p:pic>
        <p:nvPicPr>
          <p:cNvPr id="8" name="Bild 12" descr="18plus_weiss.tif">
            <a:extLst>
              <a:ext uri="{FF2B5EF4-FFF2-40B4-BE49-F238E27FC236}">
                <a16:creationId xmlns:a16="http://schemas.microsoft.com/office/drawing/2014/main" id="{CFADB1FE-E53D-A747-822D-4F6594DB14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8078" y="1083646"/>
            <a:ext cx="523875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8">
            <a:extLst>
              <a:ext uri="{FF2B5EF4-FFF2-40B4-BE49-F238E27FC236}">
                <a16:creationId xmlns:a16="http://schemas.microsoft.com/office/drawing/2014/main" id="{42B16465-DF6D-3B4C-AB0F-33BD75486B93}"/>
              </a:ext>
            </a:extLst>
          </p:cNvPr>
          <p:cNvPicPr>
            <a:picLocks noChangeAspect="1"/>
          </p:cNvPicPr>
          <p:nvPr userDrawn="1"/>
        </p:nvPicPr>
        <p:blipFill>
          <a:blip r:embed="rId3"/>
          <a:stretch>
            <a:fillRect/>
          </a:stretch>
        </p:blipFill>
        <p:spPr>
          <a:xfrm>
            <a:off x="9840951" y="5874552"/>
            <a:ext cx="1635835" cy="462942"/>
          </a:xfrm>
          <a:prstGeom prst="rect">
            <a:avLst/>
          </a:prstGeom>
        </p:spPr>
      </p:pic>
    </p:spTree>
    <p:extLst>
      <p:ext uri="{BB962C8B-B14F-4D97-AF65-F5344CB8AC3E}">
        <p14:creationId xmlns:p14="http://schemas.microsoft.com/office/powerpoint/2010/main" val="45616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F0C756-0C75-5948-997C-826E6A2849FF}"/>
              </a:ext>
            </a:extLst>
          </p:cNvPr>
          <p:cNvSpPr>
            <a:spLocks noGrp="1"/>
          </p:cNvSpPr>
          <p:nvPr>
            <p:ph type="title"/>
          </p:nvPr>
        </p:nvSpPr>
        <p:spPr>
          <a:xfrm>
            <a:off x="838200" y="365125"/>
            <a:ext cx="10515600" cy="1325563"/>
          </a:xfrm>
          <a:prstGeom prst="rect">
            <a:avLst/>
          </a:prstGeom>
        </p:spPr>
        <p:txBody>
          <a:bodyPr>
            <a:normAutofit/>
          </a:bodyPr>
          <a:lstStyle>
            <a:lvl1pPr>
              <a:defRPr sz="3200" b="0" i="0">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47FE43BE-98D1-C946-B017-FBFCD077AFEE}"/>
              </a:ext>
            </a:extLst>
          </p:cNvPr>
          <p:cNvSpPr>
            <a:spLocks noGrp="1"/>
          </p:cNvSpPr>
          <p:nvPr>
            <p:ph idx="1" hasCustomPrompt="1"/>
          </p:nvPr>
        </p:nvSpPr>
        <p:spPr>
          <a:xfrm>
            <a:off x="838200" y="2096931"/>
            <a:ext cx="10515600" cy="4080031"/>
          </a:xfrm>
          <a:prstGeom prst="rect">
            <a:avLst/>
          </a:prstGeom>
        </p:spPr>
        <p:txBody>
          <a:bodyPr>
            <a:normAutofit/>
          </a:bodyPr>
          <a:lstStyle>
            <a:lvl1pPr>
              <a:defRPr sz="1600" b="0" i="0">
                <a:latin typeface="Arial" panose="020B0604020202020204" pitchFamily="34" charset="0"/>
                <a:cs typeface="Arial" panose="020B0604020202020204" pitchFamily="34" charset="0"/>
              </a:defRPr>
            </a:lvl1pPr>
            <a:lvl2pPr>
              <a:defRPr sz="1600" b="0" i="0">
                <a:latin typeface="Arial" panose="020B0604020202020204" pitchFamily="34" charset="0"/>
                <a:cs typeface="Arial" panose="020B0604020202020204" pitchFamily="34" charset="0"/>
              </a:defRPr>
            </a:lvl2pPr>
            <a:lvl3pPr>
              <a:defRPr sz="16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stStyle>
          <a:p>
            <a:pPr lvl="0"/>
            <a:r>
              <a:rPr lang="de-DE" dirty="0"/>
              <a:t>Mastertextformat </a:t>
            </a:r>
            <a:r>
              <a:rPr lang="de-DE" dirty="0" err="1"/>
              <a:t>bearbeitena</a:t>
            </a:r>
            <a:endParaRPr lang="de-DE" dirty="0"/>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ußzeilenplatzhalter 4">
            <a:extLst>
              <a:ext uri="{FF2B5EF4-FFF2-40B4-BE49-F238E27FC236}">
                <a16:creationId xmlns:a16="http://schemas.microsoft.com/office/drawing/2014/main" id="{A3F77B46-2FE4-5F4C-8C3B-85A9F897E835}"/>
              </a:ext>
            </a:extLst>
          </p:cNvPr>
          <p:cNvSpPr>
            <a:spLocks noGrp="1"/>
          </p:cNvSpPr>
          <p:nvPr>
            <p:ph type="ftr" sz="quarter" idx="3"/>
          </p:nvPr>
        </p:nvSpPr>
        <p:spPr>
          <a:xfrm>
            <a:off x="838200" y="6356351"/>
            <a:ext cx="2895600" cy="365125"/>
          </a:xfrm>
          <a:prstGeom prst="rect">
            <a:avLst/>
          </a:prstGeom>
        </p:spPr>
        <p:txBody>
          <a:bodyPr vert="horz" wrap="square" lIns="91440" tIns="45720" rIns="91440" bIns="45720" numCol="1" anchor="ctr" anchorCtr="0" compatLnSpc="1">
            <a:prstTxWarp prst="textNoShape">
              <a:avLst/>
            </a:prstTxWarp>
          </a:bodyPr>
          <a:lstStyle>
            <a:lvl1pPr>
              <a:defRPr sz="600" b="0" i="0">
                <a:solidFill>
                  <a:schemeClr val="bg1"/>
                </a:solidFill>
                <a:latin typeface="Helvetica Neue LT Std 45 Light" panose="020B0403020202020204" pitchFamily="34" charset="77"/>
              </a:defRPr>
            </a:lvl1pPr>
          </a:lstStyle>
          <a:p>
            <a:pPr>
              <a:defRPr/>
            </a:pPr>
            <a:r>
              <a:rPr lang="de-DE" altLang="de-DE" dirty="0"/>
              <a:t>18plus – Berufs- und </a:t>
            </a:r>
            <a:r>
              <a:rPr lang="de-DE" altLang="de-DE" dirty="0" err="1"/>
              <a:t>Studienchecker</a:t>
            </a:r>
            <a:endParaRPr lang="de-DE" altLang="de-DE" dirty="0"/>
          </a:p>
        </p:txBody>
      </p:sp>
    </p:spTree>
    <p:extLst>
      <p:ext uri="{BB962C8B-B14F-4D97-AF65-F5344CB8AC3E}">
        <p14:creationId xmlns:p14="http://schemas.microsoft.com/office/powerpoint/2010/main" val="2535510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0C7006D-7CE4-2F44-9383-B5CD9DB4B140}"/>
              </a:ext>
            </a:extLst>
          </p:cNvPr>
          <p:cNvSpPr>
            <a:spLocks noChangeArrowheads="1"/>
          </p:cNvSpPr>
          <p:nvPr userDrawn="1"/>
        </p:nvSpPr>
        <p:spPr bwMode="auto">
          <a:xfrm>
            <a:off x="0" y="0"/>
            <a:ext cx="12192000" cy="6858000"/>
          </a:xfrm>
          <a:prstGeom prst="rect">
            <a:avLst/>
          </a:prstGeom>
          <a:gradFill rotWithShape="1">
            <a:gsLst>
              <a:gs pos="0">
                <a:srgbClr val="0092D2"/>
              </a:gs>
              <a:gs pos="100000">
                <a:srgbClr val="ABCB2A"/>
              </a:gs>
            </a:gsLst>
            <a:lin ang="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de-DE" sz="1800">
              <a:solidFill>
                <a:schemeClr val="lt1"/>
              </a:solidFill>
              <a:latin typeface="+mn-lt"/>
              <a:ea typeface="+mn-ea"/>
            </a:endParaRPr>
          </a:p>
        </p:txBody>
      </p:sp>
      <p:sp>
        <p:nvSpPr>
          <p:cNvPr id="5" name="Titel 1">
            <a:extLst>
              <a:ext uri="{FF2B5EF4-FFF2-40B4-BE49-F238E27FC236}">
                <a16:creationId xmlns:a16="http://schemas.microsoft.com/office/drawing/2014/main" id="{9AFCE6C8-F0DA-A940-B4A6-7A165A701279}"/>
              </a:ext>
            </a:extLst>
          </p:cNvPr>
          <p:cNvSpPr>
            <a:spLocks noGrp="1"/>
          </p:cNvSpPr>
          <p:nvPr>
            <p:ph type="title"/>
          </p:nvPr>
        </p:nvSpPr>
        <p:spPr>
          <a:xfrm>
            <a:off x="843776" y="2319501"/>
            <a:ext cx="8868546" cy="1362075"/>
          </a:xfrm>
          <a:prstGeom prst="rect">
            <a:avLst/>
          </a:prstGeom>
        </p:spPr>
        <p:txBody>
          <a:bodyPr/>
          <a:lstStyle>
            <a:lvl1pPr algn="l">
              <a:defRPr sz="4000" b="1" i="0" cap="all">
                <a:solidFill>
                  <a:schemeClr val="bg1"/>
                </a:solidFill>
                <a:latin typeface="Arial" panose="020B0604020202020204" pitchFamily="34" charset="0"/>
                <a:cs typeface="Arial" panose="020B0604020202020204" pitchFamily="34" charset="0"/>
              </a:defRPr>
            </a:lvl1pPr>
          </a:lstStyle>
          <a:p>
            <a:r>
              <a:rPr lang="de-AT" dirty="0"/>
              <a:t>Mastertitelformat bearbeiten</a:t>
            </a:r>
            <a:endParaRPr lang="de-DE" dirty="0"/>
          </a:p>
        </p:txBody>
      </p:sp>
      <p:sp>
        <p:nvSpPr>
          <p:cNvPr id="6" name="Textplatzhalter 2">
            <a:extLst>
              <a:ext uri="{FF2B5EF4-FFF2-40B4-BE49-F238E27FC236}">
                <a16:creationId xmlns:a16="http://schemas.microsoft.com/office/drawing/2014/main" id="{E3CDE388-A7F8-6C46-A4AE-00571A0FA473}"/>
              </a:ext>
            </a:extLst>
          </p:cNvPr>
          <p:cNvSpPr>
            <a:spLocks noGrp="1"/>
          </p:cNvSpPr>
          <p:nvPr>
            <p:ph type="body" idx="1"/>
          </p:nvPr>
        </p:nvSpPr>
        <p:spPr>
          <a:xfrm>
            <a:off x="843776" y="819314"/>
            <a:ext cx="8868546" cy="1500187"/>
          </a:xfrm>
          <a:prstGeom prst="rect">
            <a:avLst/>
          </a:prstGeom>
        </p:spPr>
        <p:txBody>
          <a:bodyPr anchor="b"/>
          <a:lstStyle>
            <a:lvl1pPr marL="0" indent="0">
              <a:buNone/>
              <a:defRPr sz="2000" b="0" i="0" cap="all" spc="0">
                <a:solidFill>
                  <a:srgbClr val="FFFFFF"/>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dirty="0"/>
              <a:t>Mastertextformat bearbeiten</a:t>
            </a:r>
          </a:p>
        </p:txBody>
      </p:sp>
      <p:sp>
        <p:nvSpPr>
          <p:cNvPr id="8" name="Fußzeilenplatzhalter 4">
            <a:extLst>
              <a:ext uri="{FF2B5EF4-FFF2-40B4-BE49-F238E27FC236}">
                <a16:creationId xmlns:a16="http://schemas.microsoft.com/office/drawing/2014/main" id="{6EC3996A-B7C4-FA47-9A98-AF8F74D63F64}"/>
              </a:ext>
            </a:extLst>
          </p:cNvPr>
          <p:cNvSpPr txBox="1">
            <a:spLocks/>
          </p:cNvSpPr>
          <p:nvPr userDrawn="1"/>
        </p:nvSpPr>
        <p:spPr>
          <a:xfrm>
            <a:off x="838200" y="6356351"/>
            <a:ext cx="2895600"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marL="0" algn="l" defTabSz="914400" rtl="0" eaLnBrk="1" latinLnBrk="0" hangingPunct="1">
              <a:defRPr sz="600" kern="1200">
                <a:solidFill>
                  <a:schemeClr val="bg1"/>
                </a:solidFill>
                <a:latin typeface="Flama Ultralight" pitchFamily="-8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altLang="de-DE" b="0" i="0" dirty="0">
                <a:latin typeface="Helvetica Neue LT Std 45 Light" panose="020B0403020202020204" pitchFamily="34" charset="77"/>
              </a:rPr>
              <a:t>18plus – Berufs- und </a:t>
            </a:r>
            <a:r>
              <a:rPr lang="de-DE" altLang="de-DE" b="0" i="0" dirty="0" err="1">
                <a:latin typeface="Helvetica Neue LT Std 45 Light" panose="020B0403020202020204" pitchFamily="34" charset="77"/>
              </a:rPr>
              <a:t>Studienchecker</a:t>
            </a:r>
            <a:endParaRPr lang="de-DE" altLang="de-DE" b="0" i="0" dirty="0">
              <a:latin typeface="Helvetica Neue LT Std 45 Light" panose="020B0403020202020204" pitchFamily="34" charset="77"/>
            </a:endParaRPr>
          </a:p>
        </p:txBody>
      </p:sp>
      <p:pic>
        <p:nvPicPr>
          <p:cNvPr id="7" name="Grafik 6">
            <a:extLst>
              <a:ext uri="{FF2B5EF4-FFF2-40B4-BE49-F238E27FC236}">
                <a16:creationId xmlns:a16="http://schemas.microsoft.com/office/drawing/2014/main" id="{D7AF5BFD-9B54-E44F-A3E3-1D82C982035D}"/>
              </a:ext>
            </a:extLst>
          </p:cNvPr>
          <p:cNvPicPr>
            <a:picLocks noChangeAspect="1"/>
          </p:cNvPicPr>
          <p:nvPr userDrawn="1"/>
        </p:nvPicPr>
        <p:blipFill>
          <a:blip r:embed="rId2"/>
          <a:stretch>
            <a:fillRect/>
          </a:stretch>
        </p:blipFill>
        <p:spPr>
          <a:xfrm>
            <a:off x="10271125" y="6411951"/>
            <a:ext cx="1093724" cy="309524"/>
          </a:xfrm>
          <a:prstGeom prst="rect">
            <a:avLst/>
          </a:prstGeom>
        </p:spPr>
      </p:pic>
    </p:spTree>
    <p:extLst>
      <p:ext uri="{BB962C8B-B14F-4D97-AF65-F5344CB8AC3E}">
        <p14:creationId xmlns:p14="http://schemas.microsoft.com/office/powerpoint/2010/main" val="32982396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BED8844-961C-6D48-AE29-915267748F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8EF7DE74-23C1-C645-BA42-99860624B4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Bild 5" descr="18plus_flaeche.png">
            <a:extLst>
              <a:ext uri="{FF2B5EF4-FFF2-40B4-BE49-F238E27FC236}">
                <a16:creationId xmlns:a16="http://schemas.microsoft.com/office/drawing/2014/main" id="{E9532B34-3B4B-6D41-BA51-14168DD2EC1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994837" y="192088"/>
            <a:ext cx="1370012"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eck 7">
            <a:extLst>
              <a:ext uri="{FF2B5EF4-FFF2-40B4-BE49-F238E27FC236}">
                <a16:creationId xmlns:a16="http://schemas.microsoft.com/office/drawing/2014/main" id="{2F3A1754-65B8-E842-BA0F-2ECB110E6CA4}"/>
              </a:ext>
            </a:extLst>
          </p:cNvPr>
          <p:cNvSpPr>
            <a:spLocks noChangeArrowheads="1"/>
          </p:cNvSpPr>
          <p:nvPr userDrawn="1"/>
        </p:nvSpPr>
        <p:spPr bwMode="auto">
          <a:xfrm>
            <a:off x="1" y="6248400"/>
            <a:ext cx="12192000" cy="609600"/>
          </a:xfrm>
          <a:prstGeom prst="rect">
            <a:avLst/>
          </a:prstGeom>
          <a:gradFill rotWithShape="1">
            <a:gsLst>
              <a:gs pos="0">
                <a:srgbClr val="0092D2"/>
              </a:gs>
              <a:gs pos="100000">
                <a:srgbClr val="ABCB2A"/>
              </a:gs>
            </a:gsLst>
            <a:lin ang="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de-DE" sz="1800">
              <a:solidFill>
                <a:schemeClr val="lt1"/>
              </a:solidFill>
              <a:latin typeface="+mn-lt"/>
              <a:ea typeface="+mn-ea"/>
            </a:endParaRPr>
          </a:p>
        </p:txBody>
      </p:sp>
      <p:sp>
        <p:nvSpPr>
          <p:cNvPr id="9" name="Fußzeilenplatzhalter 4">
            <a:extLst>
              <a:ext uri="{FF2B5EF4-FFF2-40B4-BE49-F238E27FC236}">
                <a16:creationId xmlns:a16="http://schemas.microsoft.com/office/drawing/2014/main" id="{DB8D603F-554D-CF41-BF06-298A8A6AF28F}"/>
              </a:ext>
            </a:extLst>
          </p:cNvPr>
          <p:cNvSpPr>
            <a:spLocks noGrp="1"/>
          </p:cNvSpPr>
          <p:nvPr>
            <p:ph type="ftr" sz="quarter" idx="3"/>
          </p:nvPr>
        </p:nvSpPr>
        <p:spPr>
          <a:xfrm>
            <a:off x="838200" y="6356351"/>
            <a:ext cx="2895600" cy="365125"/>
          </a:xfrm>
          <a:prstGeom prst="rect">
            <a:avLst/>
          </a:prstGeom>
        </p:spPr>
        <p:txBody>
          <a:bodyPr vert="horz" wrap="square" lIns="91440" tIns="45720" rIns="91440" bIns="45720" numCol="1" anchor="ctr" anchorCtr="0" compatLnSpc="1">
            <a:prstTxWarp prst="textNoShape">
              <a:avLst/>
            </a:prstTxWarp>
          </a:bodyPr>
          <a:lstStyle>
            <a:lvl1pPr>
              <a:defRPr sz="600" b="0" i="0">
                <a:solidFill>
                  <a:schemeClr val="bg1"/>
                </a:solidFill>
                <a:latin typeface="Helvetica Neue LT Std 45 Light" panose="020B0403020202020204" pitchFamily="34" charset="77"/>
              </a:defRPr>
            </a:lvl1pPr>
          </a:lstStyle>
          <a:p>
            <a:pPr>
              <a:defRPr/>
            </a:pPr>
            <a:r>
              <a:rPr lang="de-DE" altLang="de-DE" dirty="0"/>
              <a:t>18plus – Berufs- und </a:t>
            </a:r>
            <a:r>
              <a:rPr lang="de-DE" altLang="de-DE" dirty="0" err="1"/>
              <a:t>Studienchecker</a:t>
            </a:r>
            <a:endParaRPr lang="de-DE" altLang="de-DE" dirty="0"/>
          </a:p>
        </p:txBody>
      </p:sp>
      <p:pic>
        <p:nvPicPr>
          <p:cNvPr id="10" name="Grafik 9">
            <a:extLst>
              <a:ext uri="{FF2B5EF4-FFF2-40B4-BE49-F238E27FC236}">
                <a16:creationId xmlns:a16="http://schemas.microsoft.com/office/drawing/2014/main" id="{FE71F666-638C-3B44-B26A-30D8F67CEDF4}"/>
              </a:ext>
            </a:extLst>
          </p:cNvPr>
          <p:cNvPicPr>
            <a:picLocks noChangeAspect="1"/>
          </p:cNvPicPr>
          <p:nvPr userDrawn="1"/>
        </p:nvPicPr>
        <p:blipFill>
          <a:blip r:embed="rId6"/>
          <a:stretch>
            <a:fillRect/>
          </a:stretch>
        </p:blipFill>
        <p:spPr>
          <a:xfrm>
            <a:off x="10271125" y="6411951"/>
            <a:ext cx="1093724" cy="309524"/>
          </a:xfrm>
          <a:prstGeom prst="rect">
            <a:avLst/>
          </a:prstGeom>
        </p:spPr>
      </p:pic>
    </p:spTree>
    <p:extLst>
      <p:ext uri="{BB962C8B-B14F-4D97-AF65-F5344CB8AC3E}">
        <p14:creationId xmlns:p14="http://schemas.microsoft.com/office/powerpoint/2010/main" val="886844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b="0" i="0" kern="1200">
          <a:solidFill>
            <a:schemeClr val="tx1"/>
          </a:solidFill>
          <a:latin typeface="Helvetica Neue LT Std 55 Roman" panose="020B0604020202020204" pitchFamily="34"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LT Std 55 Roman" panose="020B06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LT Std 55 Roman" panose="020B0604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LT Std 55 Roman" panose="020B0604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LT Std 55 Roman" panose="020B06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LT Std 55 Roman" panose="020B06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hyperlink" Target="http://www.18plus.at/fuer-schueler-innen/ueberblick.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wegweiser.a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2">
            <a:extLst>
              <a:ext uri="{FF2B5EF4-FFF2-40B4-BE49-F238E27FC236}">
                <a16:creationId xmlns:a16="http://schemas.microsoft.com/office/drawing/2014/main" id="{898DAD05-B293-AF4B-8CD6-3117CF80FC7E}"/>
              </a:ext>
            </a:extLst>
          </p:cNvPr>
          <p:cNvSpPr txBox="1">
            <a:spLocks noChangeArrowheads="1"/>
          </p:cNvSpPr>
          <p:nvPr/>
        </p:nvSpPr>
        <p:spPr bwMode="auto">
          <a:xfrm>
            <a:off x="1592396" y="4250761"/>
            <a:ext cx="6616169" cy="1118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2000">
                <a:solidFill>
                  <a:schemeClr val="tx1"/>
                </a:solidFill>
                <a:latin typeface="Flama Ultralight" pitchFamily="-84" charset="0"/>
                <a:ea typeface="MS PGothic" panose="020B0600070205080204" pitchFamily="34" charset="-128"/>
                <a:cs typeface="Flama Ultralight" pitchFamily="-84" charset="0"/>
              </a:defRPr>
            </a:lvl1pPr>
            <a:lvl2pPr marL="742950" indent="-28575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2pPr>
            <a:lvl3pPr marL="1143000" indent="-22860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3pPr>
            <a:lvl4pPr marL="1600200" indent="-22860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4pPr>
            <a:lvl5pPr marL="2057400" indent="-22860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9pPr>
          </a:lstStyle>
          <a:p>
            <a:pPr eaLnBrk="1" hangingPunct="1">
              <a:spcBef>
                <a:spcPct val="0"/>
              </a:spcBef>
              <a:buNone/>
            </a:pPr>
            <a:r>
              <a:rPr lang="de-DE" altLang="de-DE" sz="1600" b="1" dirty="0">
                <a:solidFill>
                  <a:schemeClr val="bg1"/>
                </a:solidFill>
                <a:latin typeface="Arial" panose="020B0604020202020204" pitchFamily="34" charset="0"/>
                <a:cs typeface="Arial" panose="020B0604020202020204" pitchFamily="34" charset="0"/>
              </a:rPr>
              <a:t>Einführung und Modul 1 </a:t>
            </a:r>
          </a:p>
          <a:p>
            <a:pPr eaLnBrk="1" hangingPunct="1">
              <a:spcBef>
                <a:spcPct val="0"/>
              </a:spcBef>
              <a:buNone/>
            </a:pPr>
            <a:r>
              <a:rPr lang="de-DE" altLang="de-DE" sz="1400" dirty="0">
                <a:solidFill>
                  <a:schemeClr val="bg1"/>
                </a:solidFill>
                <a:latin typeface="Arial" panose="020B0604020202020204" pitchFamily="34" charset="0"/>
                <a:cs typeface="Arial" panose="020B0604020202020204" pitchFamily="34" charset="0"/>
              </a:rPr>
              <a:t>Einführung in den Entscheidungsprozess </a:t>
            </a:r>
            <a:br>
              <a:rPr lang="de-DE" altLang="de-DE" sz="1400" dirty="0">
                <a:solidFill>
                  <a:schemeClr val="bg1"/>
                </a:solidFill>
                <a:latin typeface="Arial" panose="020B0604020202020204" pitchFamily="34" charset="0"/>
                <a:cs typeface="Arial" panose="020B0604020202020204" pitchFamily="34" charset="0"/>
              </a:rPr>
            </a:br>
            <a:r>
              <a:rPr lang="de-DE" altLang="de-DE" sz="1400" dirty="0">
                <a:solidFill>
                  <a:schemeClr val="bg1"/>
                </a:solidFill>
                <a:latin typeface="Arial" panose="020B0604020202020204" pitchFamily="34" charset="0"/>
                <a:cs typeface="Arial" panose="020B0604020202020204" pitchFamily="34" charset="0"/>
              </a:rPr>
              <a:t>und 18plus Wegweiser</a:t>
            </a:r>
          </a:p>
          <a:p>
            <a:pPr eaLnBrk="1" hangingPunct="1">
              <a:lnSpc>
                <a:spcPct val="250000"/>
              </a:lnSpc>
              <a:spcBef>
                <a:spcPct val="0"/>
              </a:spcBef>
              <a:buNone/>
            </a:pPr>
            <a:r>
              <a:rPr lang="de-DE" altLang="de-DE" sz="1100" dirty="0">
                <a:solidFill>
                  <a:schemeClr val="bg1"/>
                </a:solidFill>
                <a:latin typeface="Arial" panose="020B0604020202020204" pitchFamily="34" charset="0"/>
                <a:cs typeface="Arial" panose="020B0604020202020204" pitchFamily="34" charset="0"/>
              </a:rPr>
              <a:t>Schuljahr 2020/21</a:t>
            </a:r>
          </a:p>
        </p:txBody>
      </p:sp>
    </p:spTree>
    <p:extLst>
      <p:ext uri="{BB962C8B-B14F-4D97-AF65-F5344CB8AC3E}">
        <p14:creationId xmlns:p14="http://schemas.microsoft.com/office/powerpoint/2010/main" val="1183453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C3D15F8B-7087-4E4A-88A3-0B3922B36E32}"/>
              </a:ext>
            </a:extLst>
          </p:cNvPr>
          <p:cNvSpPr>
            <a:spLocks noChangeArrowheads="1"/>
          </p:cNvSpPr>
          <p:nvPr/>
        </p:nvSpPr>
        <p:spPr bwMode="auto">
          <a:xfrm>
            <a:off x="0" y="0"/>
            <a:ext cx="12192000" cy="6367141"/>
          </a:xfrm>
          <a:prstGeom prst="rect">
            <a:avLst/>
          </a:prstGeom>
          <a:gradFill rotWithShape="1">
            <a:gsLst>
              <a:gs pos="0">
                <a:srgbClr val="0092D2"/>
              </a:gs>
              <a:gs pos="100000">
                <a:srgbClr val="ABCB2A"/>
              </a:gs>
            </a:gsLst>
            <a:lin ang="0"/>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de-DE" sz="1800">
              <a:solidFill>
                <a:schemeClr val="lt1"/>
              </a:solidFill>
              <a:latin typeface="+mn-lt"/>
              <a:ea typeface="+mn-ea"/>
            </a:endParaRPr>
          </a:p>
        </p:txBody>
      </p:sp>
      <p:sp>
        <p:nvSpPr>
          <p:cNvPr id="4" name="Titel 1">
            <a:extLst>
              <a:ext uri="{FF2B5EF4-FFF2-40B4-BE49-F238E27FC236}">
                <a16:creationId xmlns:a16="http://schemas.microsoft.com/office/drawing/2014/main" id="{730F1E05-3F88-7A42-B877-B3EF7A600866}"/>
              </a:ext>
            </a:extLst>
          </p:cNvPr>
          <p:cNvSpPr>
            <a:spLocks noGrp="1"/>
          </p:cNvSpPr>
          <p:nvPr>
            <p:ph type="title"/>
          </p:nvPr>
        </p:nvSpPr>
        <p:spPr>
          <a:xfrm>
            <a:off x="834891" y="225368"/>
            <a:ext cx="10515600" cy="1325563"/>
          </a:xfrm>
        </p:spPr>
        <p:txBody>
          <a:bodyPr>
            <a:normAutofit/>
          </a:bodyPr>
          <a:lstStyle/>
          <a:p>
            <a:r>
              <a:rPr lang="de-AT" altLang="de-DE" dirty="0">
                <a:solidFill>
                  <a:schemeClr val="bg1"/>
                </a:solidFill>
              </a:rPr>
              <a:t>18plus unterstützt Sie in Ihrem Entscheidungsprozess</a:t>
            </a:r>
            <a:endParaRPr lang="de-DE" dirty="0">
              <a:solidFill>
                <a:schemeClr val="bg1"/>
              </a:solidFill>
            </a:endParaRPr>
          </a:p>
        </p:txBody>
      </p:sp>
      <p:sp>
        <p:nvSpPr>
          <p:cNvPr id="11" name="Textfeld 11">
            <a:extLst>
              <a:ext uri="{FF2B5EF4-FFF2-40B4-BE49-F238E27FC236}">
                <a16:creationId xmlns:a16="http://schemas.microsoft.com/office/drawing/2014/main" id="{84E421B8-C297-FF4E-9F41-56B2EE90958B}"/>
              </a:ext>
            </a:extLst>
          </p:cNvPr>
          <p:cNvSpPr txBox="1">
            <a:spLocks noChangeArrowheads="1"/>
          </p:cNvSpPr>
          <p:nvPr/>
        </p:nvSpPr>
        <p:spPr bwMode="auto">
          <a:xfrm>
            <a:off x="8192090" y="3451435"/>
            <a:ext cx="2338362"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2000">
                <a:solidFill>
                  <a:schemeClr val="tx1"/>
                </a:solidFill>
                <a:latin typeface="Flama Ultralight" pitchFamily="-84" charset="0"/>
                <a:ea typeface="MS PGothic" panose="020B0600070205080204" pitchFamily="34" charset="-128"/>
                <a:cs typeface="Flama Ultralight" pitchFamily="-84" charset="0"/>
              </a:defRPr>
            </a:lvl1pPr>
            <a:lvl2pPr marL="742950" indent="-28575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2pPr>
            <a:lvl3pPr marL="1143000" indent="-22860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3pPr>
            <a:lvl4pPr marL="1600200" indent="-22860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4pPr>
            <a:lvl5pPr marL="2057400" indent="-22860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9pPr>
          </a:lstStyle>
          <a:p>
            <a:pPr eaLnBrk="1" hangingPunct="1">
              <a:lnSpc>
                <a:spcPct val="150000"/>
              </a:lnSpc>
              <a:spcBef>
                <a:spcPct val="0"/>
              </a:spcBef>
              <a:buFontTx/>
              <a:buNone/>
            </a:pPr>
            <a:r>
              <a:rPr lang="de-AT" altLang="de-DE" sz="1400" b="1" dirty="0">
                <a:solidFill>
                  <a:schemeClr val="bg1"/>
                </a:solidFill>
                <a:latin typeface="Arial" panose="020B0604020202020204" pitchFamily="34" charset="0"/>
                <a:cs typeface="Arial" panose="020B0604020202020204" pitchFamily="34" charset="0"/>
              </a:rPr>
              <a:t>Entscheidungen umsetzen</a:t>
            </a:r>
          </a:p>
          <a:p>
            <a:pPr eaLnBrk="1" hangingPunct="1">
              <a:spcBef>
                <a:spcPct val="0"/>
              </a:spcBef>
              <a:buFontTx/>
              <a:buNone/>
            </a:pPr>
            <a:r>
              <a:rPr lang="de-AT" altLang="de-DE" sz="1200" dirty="0">
                <a:solidFill>
                  <a:schemeClr val="bg1"/>
                </a:solidFill>
                <a:latin typeface="Arial" panose="020B0604020202020204" pitchFamily="34" charset="0"/>
                <a:cs typeface="Arial" panose="020B0604020202020204" pitchFamily="34" charset="0"/>
              </a:rPr>
              <a:t>Welche konkreten Schritte zur Umsetzung müssen bis wann gesetzt werden?</a:t>
            </a:r>
            <a:endParaRPr lang="de-DE" altLang="de-DE" sz="1200" dirty="0">
              <a:solidFill>
                <a:schemeClr val="bg1"/>
              </a:solidFill>
              <a:latin typeface="Arial" panose="020B0604020202020204" pitchFamily="34" charset="0"/>
              <a:cs typeface="Arial" panose="020B0604020202020204" pitchFamily="34" charset="0"/>
            </a:endParaRPr>
          </a:p>
        </p:txBody>
      </p:sp>
      <p:sp>
        <p:nvSpPr>
          <p:cNvPr id="19" name="Abgerundetes Rechteck 18">
            <a:extLst>
              <a:ext uri="{FF2B5EF4-FFF2-40B4-BE49-F238E27FC236}">
                <a16:creationId xmlns:a16="http://schemas.microsoft.com/office/drawing/2014/main" id="{6EB84370-F3E5-CF41-96A9-1AA64DEF928A}"/>
              </a:ext>
            </a:extLst>
          </p:cNvPr>
          <p:cNvSpPr/>
          <p:nvPr/>
        </p:nvSpPr>
        <p:spPr>
          <a:xfrm>
            <a:off x="8192090"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97C47E"/>
                </a:solidFill>
                <a:latin typeface="Arial" panose="020B0604020202020204" pitchFamily="34" charset="0"/>
                <a:cs typeface="Arial" panose="020B0604020202020204" pitchFamily="34" charset="0"/>
              </a:rPr>
              <a:t>6</a:t>
            </a:r>
          </a:p>
        </p:txBody>
      </p:sp>
      <p:sp>
        <p:nvSpPr>
          <p:cNvPr id="20" name="Abgerundetes Rechteck 19">
            <a:extLst>
              <a:ext uri="{FF2B5EF4-FFF2-40B4-BE49-F238E27FC236}">
                <a16:creationId xmlns:a16="http://schemas.microsoft.com/office/drawing/2014/main" id="{86352C91-5996-1942-8697-382AA3ED9DD1}"/>
              </a:ext>
            </a:extLst>
          </p:cNvPr>
          <p:cNvSpPr/>
          <p:nvPr/>
        </p:nvSpPr>
        <p:spPr>
          <a:xfrm>
            <a:off x="6766372"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87BF99"/>
                </a:solidFill>
                <a:latin typeface="Arial" panose="020B0604020202020204" pitchFamily="34" charset="0"/>
                <a:cs typeface="Arial" panose="020B0604020202020204" pitchFamily="34" charset="0"/>
              </a:rPr>
              <a:t>5</a:t>
            </a:r>
          </a:p>
        </p:txBody>
      </p:sp>
      <p:sp>
        <p:nvSpPr>
          <p:cNvPr id="21" name="Abgerundetes Rechteck 20">
            <a:extLst>
              <a:ext uri="{FF2B5EF4-FFF2-40B4-BE49-F238E27FC236}">
                <a16:creationId xmlns:a16="http://schemas.microsoft.com/office/drawing/2014/main" id="{FA04004C-33FF-9641-83F8-28DABE08C1E8}"/>
              </a:ext>
            </a:extLst>
          </p:cNvPr>
          <p:cNvSpPr/>
          <p:nvPr/>
        </p:nvSpPr>
        <p:spPr>
          <a:xfrm>
            <a:off x="5340651"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72B9AC"/>
                </a:solidFill>
                <a:latin typeface="Arial" panose="020B0604020202020204" pitchFamily="34" charset="0"/>
                <a:cs typeface="Arial" panose="020B0604020202020204" pitchFamily="34" charset="0"/>
              </a:rPr>
              <a:t>4</a:t>
            </a:r>
          </a:p>
        </p:txBody>
      </p:sp>
      <p:sp>
        <p:nvSpPr>
          <p:cNvPr id="22" name="Abgerundetes Rechteck 21">
            <a:extLst>
              <a:ext uri="{FF2B5EF4-FFF2-40B4-BE49-F238E27FC236}">
                <a16:creationId xmlns:a16="http://schemas.microsoft.com/office/drawing/2014/main" id="{F92E6D6A-4F97-E54E-AE60-717A71976634}"/>
              </a:ext>
            </a:extLst>
          </p:cNvPr>
          <p:cNvSpPr/>
          <p:nvPr/>
        </p:nvSpPr>
        <p:spPr>
          <a:xfrm>
            <a:off x="3913262"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59B1BF"/>
                </a:solidFill>
                <a:latin typeface="Arial" panose="020B0604020202020204" pitchFamily="34" charset="0"/>
                <a:cs typeface="Arial" panose="020B0604020202020204" pitchFamily="34" charset="0"/>
              </a:rPr>
              <a:t>3</a:t>
            </a:r>
          </a:p>
        </p:txBody>
      </p:sp>
      <p:sp>
        <p:nvSpPr>
          <p:cNvPr id="23" name="Abgerundetes Rechteck 22">
            <a:extLst>
              <a:ext uri="{FF2B5EF4-FFF2-40B4-BE49-F238E27FC236}">
                <a16:creationId xmlns:a16="http://schemas.microsoft.com/office/drawing/2014/main" id="{F272E99E-4D36-4941-B535-A6B9CC8EA24A}"/>
              </a:ext>
            </a:extLst>
          </p:cNvPr>
          <p:cNvSpPr/>
          <p:nvPr/>
        </p:nvSpPr>
        <p:spPr>
          <a:xfrm>
            <a:off x="2487538"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37A8C9"/>
                </a:solidFill>
                <a:latin typeface="Arial" panose="020B0604020202020204" pitchFamily="34" charset="0"/>
                <a:cs typeface="Arial" panose="020B0604020202020204" pitchFamily="34" charset="0"/>
              </a:rPr>
              <a:t>2</a:t>
            </a:r>
          </a:p>
        </p:txBody>
      </p:sp>
      <p:sp>
        <p:nvSpPr>
          <p:cNvPr id="24" name="Abgerundetes Rechteck 23">
            <a:extLst>
              <a:ext uri="{FF2B5EF4-FFF2-40B4-BE49-F238E27FC236}">
                <a16:creationId xmlns:a16="http://schemas.microsoft.com/office/drawing/2014/main" id="{1E0C48CD-C6FF-5B42-90DC-ED3BA2F6BC18}"/>
              </a:ext>
            </a:extLst>
          </p:cNvPr>
          <p:cNvSpPr/>
          <p:nvPr/>
        </p:nvSpPr>
        <p:spPr>
          <a:xfrm>
            <a:off x="1061814"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289FD0"/>
                </a:solidFill>
                <a:latin typeface="Arial" panose="020B0604020202020204" pitchFamily="34" charset="0"/>
                <a:cs typeface="Arial" panose="020B0604020202020204" pitchFamily="34" charset="0"/>
              </a:rPr>
              <a:t>1</a:t>
            </a:r>
          </a:p>
        </p:txBody>
      </p:sp>
      <p:cxnSp>
        <p:nvCxnSpPr>
          <p:cNvPr id="25" name="Gerade Verbindung 24">
            <a:extLst>
              <a:ext uri="{FF2B5EF4-FFF2-40B4-BE49-F238E27FC236}">
                <a16:creationId xmlns:a16="http://schemas.microsoft.com/office/drawing/2014/main" id="{C2A16B52-0B2F-D241-BB79-DB6149ED03F2}"/>
              </a:ext>
            </a:extLst>
          </p:cNvPr>
          <p:cNvCxnSpPr>
            <a:cxnSpLocks/>
          </p:cNvCxnSpPr>
          <p:nvPr/>
        </p:nvCxnSpPr>
        <p:spPr>
          <a:xfrm>
            <a:off x="2180511"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Gerade Verbindung 25">
            <a:extLst>
              <a:ext uri="{FF2B5EF4-FFF2-40B4-BE49-F238E27FC236}">
                <a16:creationId xmlns:a16="http://schemas.microsoft.com/office/drawing/2014/main" id="{D1A15AE7-0735-7444-853F-C341B2A45BF2}"/>
              </a:ext>
            </a:extLst>
          </p:cNvPr>
          <p:cNvCxnSpPr>
            <a:cxnSpLocks/>
          </p:cNvCxnSpPr>
          <p:nvPr/>
        </p:nvCxnSpPr>
        <p:spPr>
          <a:xfrm>
            <a:off x="3606235"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Gerade Verbindung 26">
            <a:extLst>
              <a:ext uri="{FF2B5EF4-FFF2-40B4-BE49-F238E27FC236}">
                <a16:creationId xmlns:a16="http://schemas.microsoft.com/office/drawing/2014/main" id="{051768CC-43AC-DB4D-850A-61651A932E65}"/>
              </a:ext>
            </a:extLst>
          </p:cNvPr>
          <p:cNvCxnSpPr>
            <a:cxnSpLocks/>
          </p:cNvCxnSpPr>
          <p:nvPr/>
        </p:nvCxnSpPr>
        <p:spPr>
          <a:xfrm>
            <a:off x="5033624"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Gerade Verbindung 27">
            <a:extLst>
              <a:ext uri="{FF2B5EF4-FFF2-40B4-BE49-F238E27FC236}">
                <a16:creationId xmlns:a16="http://schemas.microsoft.com/office/drawing/2014/main" id="{51D22B50-5E3C-B742-AF88-F5E0F3474187}"/>
              </a:ext>
            </a:extLst>
          </p:cNvPr>
          <p:cNvCxnSpPr>
            <a:cxnSpLocks/>
          </p:cNvCxnSpPr>
          <p:nvPr/>
        </p:nvCxnSpPr>
        <p:spPr>
          <a:xfrm>
            <a:off x="6459345"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Gerade Verbindung 28">
            <a:extLst>
              <a:ext uri="{FF2B5EF4-FFF2-40B4-BE49-F238E27FC236}">
                <a16:creationId xmlns:a16="http://schemas.microsoft.com/office/drawing/2014/main" id="{609D6D20-7866-284D-9293-BC5817FEC177}"/>
              </a:ext>
            </a:extLst>
          </p:cNvPr>
          <p:cNvCxnSpPr>
            <a:cxnSpLocks/>
          </p:cNvCxnSpPr>
          <p:nvPr/>
        </p:nvCxnSpPr>
        <p:spPr>
          <a:xfrm>
            <a:off x="7885066"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98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 6">
            <a:extLst>
              <a:ext uri="{FF2B5EF4-FFF2-40B4-BE49-F238E27FC236}">
                <a16:creationId xmlns:a16="http://schemas.microsoft.com/office/drawing/2014/main" id="{5910E1A3-CBD0-174F-945A-E6CB9E6732BF}"/>
              </a:ext>
            </a:extLst>
          </p:cNvPr>
          <p:cNvPicPr>
            <a:picLocks noChangeAspect="1"/>
          </p:cNvPicPr>
          <p:nvPr/>
        </p:nvPicPr>
        <p:blipFill>
          <a:blip r:embed="rId2"/>
          <a:stretch>
            <a:fillRect/>
          </a:stretch>
        </p:blipFill>
        <p:spPr>
          <a:xfrm>
            <a:off x="949323" y="1856186"/>
            <a:ext cx="9074701" cy="4007286"/>
          </a:xfrm>
          <a:prstGeom prst="rect">
            <a:avLst/>
          </a:prstGeom>
        </p:spPr>
      </p:pic>
      <p:sp>
        <p:nvSpPr>
          <p:cNvPr id="2" name="Titel 1">
            <a:extLst>
              <a:ext uri="{FF2B5EF4-FFF2-40B4-BE49-F238E27FC236}">
                <a16:creationId xmlns:a16="http://schemas.microsoft.com/office/drawing/2014/main" id="{02D710F0-FA43-9F43-AA5E-BEFEB1F0240F}"/>
              </a:ext>
            </a:extLst>
          </p:cNvPr>
          <p:cNvSpPr>
            <a:spLocks noGrp="1"/>
          </p:cNvSpPr>
          <p:nvPr>
            <p:ph type="title"/>
          </p:nvPr>
        </p:nvSpPr>
        <p:spPr/>
        <p:txBody>
          <a:bodyPr>
            <a:normAutofit/>
          </a:bodyPr>
          <a:lstStyle/>
          <a:p>
            <a:r>
              <a:rPr lang="de-AT" altLang="de-DE" dirty="0"/>
              <a:t>Wie ist der Ablauf von 18plus für Ihre</a:t>
            </a:r>
            <a:br>
              <a:rPr lang="de-AT" altLang="de-DE" dirty="0"/>
            </a:br>
            <a:r>
              <a:rPr lang="de-AT" altLang="de-DE" dirty="0"/>
              <a:t>Berufs- und Studienwahl?</a:t>
            </a:r>
            <a:endParaRPr lang="de-DE" dirty="0"/>
          </a:p>
        </p:txBody>
      </p:sp>
    </p:spTree>
    <p:extLst>
      <p:ext uri="{BB962C8B-B14F-4D97-AF65-F5344CB8AC3E}">
        <p14:creationId xmlns:p14="http://schemas.microsoft.com/office/powerpoint/2010/main" val="617604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74D93B-0FC3-5A4B-8512-BD66E6FB73D6}"/>
              </a:ext>
            </a:extLst>
          </p:cNvPr>
          <p:cNvSpPr>
            <a:spLocks noGrp="1"/>
          </p:cNvSpPr>
          <p:nvPr>
            <p:ph type="title"/>
          </p:nvPr>
        </p:nvSpPr>
        <p:spPr/>
        <p:txBody>
          <a:bodyPr/>
          <a:lstStyle/>
          <a:p>
            <a:r>
              <a:rPr lang="de-DE" dirty="0"/>
              <a:t>Die </a:t>
            </a:r>
            <a:r>
              <a:rPr lang="de-DE" dirty="0" err="1"/>
              <a:t>materialien</a:t>
            </a:r>
            <a:endParaRPr lang="de-DE" dirty="0"/>
          </a:p>
        </p:txBody>
      </p:sp>
      <p:sp>
        <p:nvSpPr>
          <p:cNvPr id="3" name="Textplatzhalter 2">
            <a:extLst>
              <a:ext uri="{FF2B5EF4-FFF2-40B4-BE49-F238E27FC236}">
                <a16:creationId xmlns:a16="http://schemas.microsoft.com/office/drawing/2014/main" id="{C66E9A18-8512-2C47-8275-262FBD4FC4E9}"/>
              </a:ext>
            </a:extLst>
          </p:cNvPr>
          <p:cNvSpPr>
            <a:spLocks noGrp="1"/>
          </p:cNvSpPr>
          <p:nvPr>
            <p:ph type="body" idx="1"/>
          </p:nvPr>
        </p:nvSpPr>
        <p:spPr/>
        <p:txBody>
          <a:bodyPr/>
          <a:lstStyle/>
          <a:p>
            <a:r>
              <a:rPr lang="de-DE" dirty="0"/>
              <a:t>Für </a:t>
            </a:r>
            <a:r>
              <a:rPr lang="de-DE" dirty="0" err="1"/>
              <a:t>schüler</a:t>
            </a:r>
            <a:r>
              <a:rPr lang="de-DE" dirty="0"/>
              <a:t>/innen und lehrende</a:t>
            </a:r>
          </a:p>
        </p:txBody>
      </p:sp>
    </p:spTree>
    <p:extLst>
      <p:ext uri="{BB962C8B-B14F-4D97-AF65-F5344CB8AC3E}">
        <p14:creationId xmlns:p14="http://schemas.microsoft.com/office/powerpoint/2010/main" val="3976318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B83349-1ED1-7342-88AE-8AE3120ACE41}"/>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EEEB24B9-3069-E04D-990B-4A082CF661B5}"/>
              </a:ext>
            </a:extLst>
          </p:cNvPr>
          <p:cNvSpPr>
            <a:spLocks noGrp="1"/>
          </p:cNvSpPr>
          <p:nvPr>
            <p:ph idx="1"/>
          </p:nvPr>
        </p:nvSpPr>
        <p:spPr/>
        <p:txBody>
          <a:bodyPr/>
          <a:lstStyle/>
          <a:p>
            <a:endParaRPr lang="de-DE"/>
          </a:p>
        </p:txBody>
      </p:sp>
      <p:pic>
        <p:nvPicPr>
          <p:cNvPr id="4" name="Bild 3" descr="einfachheit.jpg">
            <a:extLst>
              <a:ext uri="{FF2B5EF4-FFF2-40B4-BE49-F238E27FC236}">
                <a16:creationId xmlns:a16="http://schemas.microsoft.com/office/drawing/2014/main" id="{DB51D95E-8BE6-3D40-B3AB-E7E65FE3C993}"/>
              </a:ext>
            </a:extLst>
          </p:cNvPr>
          <p:cNvPicPr>
            <a:picLocks noChangeAspect="1"/>
          </p:cNvPicPr>
          <p:nvPr/>
        </p:nvPicPr>
        <p:blipFill rotWithShape="1">
          <a:blip r:embed="rId2">
            <a:extLst>
              <a:ext uri="{28A0092B-C50C-407E-A947-70E740481C1C}">
                <a14:useLocalDpi xmlns:a14="http://schemas.microsoft.com/office/drawing/2010/main"/>
              </a:ext>
            </a:extLst>
          </a:blip>
          <a:srcRect t="6059" b="9291"/>
          <a:stretch/>
        </p:blipFill>
        <p:spPr>
          <a:xfrm>
            <a:off x="1" y="0"/>
            <a:ext cx="12196582" cy="6858000"/>
          </a:xfrm>
          <a:prstGeom prst="rect">
            <a:avLst/>
          </a:prstGeom>
        </p:spPr>
      </p:pic>
    </p:spTree>
    <p:extLst>
      <p:ext uri="{BB962C8B-B14F-4D97-AF65-F5344CB8AC3E}">
        <p14:creationId xmlns:p14="http://schemas.microsoft.com/office/powerpoint/2010/main" val="99749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239D33-CFCE-1545-BFC0-89BFFEF55A29}"/>
              </a:ext>
            </a:extLst>
          </p:cNvPr>
          <p:cNvSpPr>
            <a:spLocks noGrp="1"/>
          </p:cNvSpPr>
          <p:nvPr>
            <p:ph type="title"/>
          </p:nvPr>
        </p:nvSpPr>
        <p:spPr/>
        <p:txBody>
          <a:bodyPr/>
          <a:lstStyle/>
          <a:p>
            <a:r>
              <a:rPr lang="de-DE" dirty="0"/>
              <a:t>Was wir heute machen …</a:t>
            </a:r>
          </a:p>
        </p:txBody>
      </p:sp>
      <p:sp>
        <p:nvSpPr>
          <p:cNvPr id="3" name="Textplatzhalter 2">
            <a:extLst>
              <a:ext uri="{FF2B5EF4-FFF2-40B4-BE49-F238E27FC236}">
                <a16:creationId xmlns:a16="http://schemas.microsoft.com/office/drawing/2014/main" id="{A69E83A4-69DE-B443-94DD-FF8EC06E5901}"/>
              </a:ext>
            </a:extLst>
          </p:cNvPr>
          <p:cNvSpPr>
            <a:spLocks noGrp="1"/>
          </p:cNvSpPr>
          <p:nvPr>
            <p:ph type="body" idx="1"/>
          </p:nvPr>
        </p:nvSpPr>
        <p:spPr/>
        <p:txBody>
          <a:bodyPr/>
          <a:lstStyle/>
          <a:p>
            <a:r>
              <a:rPr lang="de-DE" dirty="0"/>
              <a:t>Modul 1</a:t>
            </a:r>
          </a:p>
        </p:txBody>
      </p:sp>
    </p:spTree>
    <p:extLst>
      <p:ext uri="{BB962C8B-B14F-4D97-AF65-F5344CB8AC3E}">
        <p14:creationId xmlns:p14="http://schemas.microsoft.com/office/powerpoint/2010/main" val="148206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D3EAC4-2F7E-E846-8251-735BF3B2A0F4}"/>
              </a:ext>
            </a:extLst>
          </p:cNvPr>
          <p:cNvSpPr>
            <a:spLocks noGrp="1"/>
          </p:cNvSpPr>
          <p:nvPr>
            <p:ph type="title"/>
          </p:nvPr>
        </p:nvSpPr>
        <p:spPr/>
        <p:txBody>
          <a:bodyPr/>
          <a:lstStyle/>
          <a:p>
            <a:r>
              <a:rPr lang="de-AT" altLang="de-DE" dirty="0"/>
              <a:t>Entscheidungsprozess und </a:t>
            </a:r>
            <a:br>
              <a:rPr lang="de-AT" altLang="de-DE" dirty="0"/>
            </a:br>
            <a:r>
              <a:rPr lang="de-AT" altLang="de-DE" dirty="0"/>
              <a:t>18plus Wegweiser </a:t>
            </a:r>
            <a:endParaRPr lang="de-DE" dirty="0"/>
          </a:p>
        </p:txBody>
      </p:sp>
      <p:sp>
        <p:nvSpPr>
          <p:cNvPr id="3" name="Inhaltsplatzhalter 2">
            <a:extLst>
              <a:ext uri="{FF2B5EF4-FFF2-40B4-BE49-F238E27FC236}">
                <a16:creationId xmlns:a16="http://schemas.microsoft.com/office/drawing/2014/main" id="{D44CBC65-4EB3-1C47-8480-7231B4A118FB}"/>
              </a:ext>
            </a:extLst>
          </p:cNvPr>
          <p:cNvSpPr>
            <a:spLocks noGrp="1"/>
          </p:cNvSpPr>
          <p:nvPr>
            <p:ph idx="1"/>
          </p:nvPr>
        </p:nvSpPr>
        <p:spPr/>
        <p:txBody>
          <a:bodyPr/>
          <a:lstStyle/>
          <a:p>
            <a:r>
              <a:rPr lang="de-AT" altLang="de-DE" dirty="0"/>
              <a:t>Einführung in den Entscheidungsprozess</a:t>
            </a:r>
          </a:p>
          <a:p>
            <a:r>
              <a:rPr lang="de-AT" altLang="de-DE" dirty="0"/>
              <a:t>Durchführen des </a:t>
            </a:r>
            <a:r>
              <a:rPr lang="de-AT" altLang="de-DE" dirty="0">
                <a:latin typeface="Helvetica Neue LT Std 65 Medium" panose="020B0604020202020204" pitchFamily="34" charset="77"/>
              </a:rPr>
              <a:t>18plus Wegweisers </a:t>
            </a:r>
            <a:r>
              <a:rPr lang="de-AT" altLang="de-DE" dirty="0"/>
              <a:t>(online oder in Papierversion)</a:t>
            </a:r>
          </a:p>
          <a:p>
            <a:r>
              <a:rPr lang="de-AT" altLang="de-DE" dirty="0"/>
              <a:t>Empfehlungen für konkrete nächste Schritte</a:t>
            </a:r>
          </a:p>
          <a:p>
            <a:r>
              <a:rPr lang="de-AT" altLang="de-DE" dirty="0"/>
              <a:t>Ergebnissicherung</a:t>
            </a:r>
          </a:p>
          <a:p>
            <a:r>
              <a:rPr lang="de-AT" altLang="de-DE" dirty="0"/>
              <a:t>Informationen bezüglich der optionalen und freiwilligen Anmeldung zur </a:t>
            </a:r>
            <a:r>
              <a:rPr lang="de-AT" altLang="de-DE" dirty="0">
                <a:latin typeface="Helvetica Neue LT Std 65 Medium" panose="020B0604020202020204" pitchFamily="34" charset="77"/>
              </a:rPr>
              <a:t>Kleingruppenberatung</a:t>
            </a:r>
            <a:r>
              <a:rPr lang="de-AT" altLang="de-DE" dirty="0"/>
              <a:t> </a:t>
            </a:r>
            <a:br>
              <a:rPr lang="de-AT" altLang="de-DE" dirty="0"/>
            </a:br>
            <a:r>
              <a:rPr lang="de-AT" altLang="de-DE" dirty="0"/>
              <a:t>und der Durchführung eines </a:t>
            </a:r>
            <a:r>
              <a:rPr lang="de-AT" altLang="de-DE" dirty="0">
                <a:latin typeface="Helvetica Neue LT Std 65 Medium" panose="020B0604020202020204" pitchFamily="34" charset="77"/>
              </a:rPr>
              <a:t>Online-Interessentest</a:t>
            </a:r>
            <a:r>
              <a:rPr lang="de-AT" altLang="de-DE" dirty="0"/>
              <a:t> (#</a:t>
            </a:r>
            <a:r>
              <a:rPr lang="de-AT" altLang="de-DE" dirty="0" err="1"/>
              <a:t>yourfuture</a:t>
            </a:r>
            <a:r>
              <a:rPr lang="de-AT" altLang="de-DE" dirty="0"/>
              <a:t> bzw. Studien-Navi)</a:t>
            </a:r>
          </a:p>
        </p:txBody>
      </p:sp>
    </p:spTree>
    <p:extLst>
      <p:ext uri="{BB962C8B-B14F-4D97-AF65-F5344CB8AC3E}">
        <p14:creationId xmlns:p14="http://schemas.microsoft.com/office/powerpoint/2010/main" val="2739787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hteck 23">
            <a:extLst>
              <a:ext uri="{FF2B5EF4-FFF2-40B4-BE49-F238E27FC236}">
                <a16:creationId xmlns:a16="http://schemas.microsoft.com/office/drawing/2014/main" id="{D943BAAA-14DD-4241-BAEE-EFFD1BDCD197}"/>
              </a:ext>
            </a:extLst>
          </p:cNvPr>
          <p:cNvSpPr>
            <a:spLocks noChangeArrowheads="1"/>
          </p:cNvSpPr>
          <p:nvPr/>
        </p:nvSpPr>
        <p:spPr bwMode="auto">
          <a:xfrm>
            <a:off x="0" y="4115"/>
            <a:ext cx="12192000" cy="6367141"/>
          </a:xfrm>
          <a:prstGeom prst="rect">
            <a:avLst/>
          </a:prstGeom>
          <a:gradFill rotWithShape="1">
            <a:gsLst>
              <a:gs pos="0">
                <a:srgbClr val="0092D2"/>
              </a:gs>
              <a:gs pos="100000">
                <a:srgbClr val="ABCB2A"/>
              </a:gs>
            </a:gsLst>
            <a:lin ang="0"/>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de-DE" sz="1800">
              <a:solidFill>
                <a:schemeClr val="lt1"/>
              </a:solidFill>
              <a:latin typeface="+mn-lt"/>
              <a:ea typeface="+mn-ea"/>
            </a:endParaRPr>
          </a:p>
        </p:txBody>
      </p:sp>
      <p:pic>
        <p:nvPicPr>
          <p:cNvPr id="23" name="Grafik 22" descr="Ein Bild, das Zeichnung enthält.&#10;&#10;Automatisch generierte Beschreibung">
            <a:extLst>
              <a:ext uri="{FF2B5EF4-FFF2-40B4-BE49-F238E27FC236}">
                <a16:creationId xmlns:a16="http://schemas.microsoft.com/office/drawing/2014/main" id="{C2F0A8AA-9C81-6242-BE33-95F22D107600}"/>
              </a:ext>
            </a:extLst>
          </p:cNvPr>
          <p:cNvPicPr>
            <a:picLocks noChangeAspect="1"/>
          </p:cNvPicPr>
          <p:nvPr/>
        </p:nvPicPr>
        <p:blipFill>
          <a:blip r:embed="rId2"/>
          <a:stretch>
            <a:fillRect/>
          </a:stretch>
        </p:blipFill>
        <p:spPr>
          <a:xfrm>
            <a:off x="7316385" y="1126032"/>
            <a:ext cx="2319573" cy="2319573"/>
          </a:xfrm>
          <a:prstGeom prst="rect">
            <a:avLst/>
          </a:prstGeom>
        </p:spPr>
      </p:pic>
      <p:pic>
        <p:nvPicPr>
          <p:cNvPr id="10" name="Grafik 9">
            <a:extLst>
              <a:ext uri="{FF2B5EF4-FFF2-40B4-BE49-F238E27FC236}">
                <a16:creationId xmlns:a16="http://schemas.microsoft.com/office/drawing/2014/main" id="{2DB87C6F-0260-144C-B01C-6D115305D005}"/>
              </a:ext>
            </a:extLst>
          </p:cNvPr>
          <p:cNvPicPr>
            <a:picLocks noChangeAspect="1"/>
          </p:cNvPicPr>
          <p:nvPr/>
        </p:nvPicPr>
        <p:blipFill>
          <a:blip r:embed="rId3"/>
          <a:stretch>
            <a:fillRect/>
          </a:stretch>
        </p:blipFill>
        <p:spPr>
          <a:xfrm>
            <a:off x="10271125" y="6411951"/>
            <a:ext cx="1093724" cy="309524"/>
          </a:xfrm>
          <a:prstGeom prst="rect">
            <a:avLst/>
          </a:prstGeom>
        </p:spPr>
      </p:pic>
      <p:grpSp>
        <p:nvGrpSpPr>
          <p:cNvPr id="3" name="Gruppieren 2">
            <a:extLst>
              <a:ext uri="{FF2B5EF4-FFF2-40B4-BE49-F238E27FC236}">
                <a16:creationId xmlns:a16="http://schemas.microsoft.com/office/drawing/2014/main" id="{353C6E2E-C4F0-FA49-B96B-15E6782D3D30}"/>
              </a:ext>
            </a:extLst>
          </p:cNvPr>
          <p:cNvGrpSpPr/>
          <p:nvPr/>
        </p:nvGrpSpPr>
        <p:grpSpPr>
          <a:xfrm>
            <a:off x="2631267" y="1126032"/>
            <a:ext cx="2751616" cy="359845"/>
            <a:chOff x="843776" y="819315"/>
            <a:chExt cx="2751616" cy="359845"/>
          </a:xfrm>
        </p:grpSpPr>
        <p:sp>
          <p:nvSpPr>
            <p:cNvPr id="2" name="Rechteck 1">
              <a:extLst>
                <a:ext uri="{FF2B5EF4-FFF2-40B4-BE49-F238E27FC236}">
                  <a16:creationId xmlns:a16="http://schemas.microsoft.com/office/drawing/2014/main" id="{F606DD78-9064-4B44-961B-1028581676FB}"/>
                </a:ext>
              </a:extLst>
            </p:cNvPr>
            <p:cNvSpPr/>
            <p:nvPr/>
          </p:nvSpPr>
          <p:spPr>
            <a:xfrm>
              <a:off x="843776" y="819315"/>
              <a:ext cx="2751616" cy="280715"/>
            </a:xfrm>
            <a:prstGeom prst="rect">
              <a:avLst/>
            </a:prstGeom>
            <a:solidFill>
              <a:srgbClr val="E10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platzhalter 2">
              <a:extLst>
                <a:ext uri="{FF2B5EF4-FFF2-40B4-BE49-F238E27FC236}">
                  <a16:creationId xmlns:a16="http://schemas.microsoft.com/office/drawing/2014/main" id="{C3CB55FB-7E09-5544-B7FE-E9A0C3DDAC87}"/>
                </a:ext>
              </a:extLst>
            </p:cNvPr>
            <p:cNvSpPr txBox="1">
              <a:spLocks/>
            </p:cNvSpPr>
            <p:nvPr/>
          </p:nvSpPr>
          <p:spPr>
            <a:xfrm>
              <a:off x="932823" y="850318"/>
              <a:ext cx="2662569" cy="32884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tx1"/>
                  </a:solidFill>
                  <a:latin typeface="Helvetica Neue LT Std 45 Light" panose="020B0403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Neue LT Std 45 Light" panose="020B0403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Neue LT Std 45 Light" panose="020B0403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Neue LT Std 45 Light" panose="020B0403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Neue LT Std 45 Light" panose="020B0403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a:solidFill>
                    <a:schemeClr val="bg1"/>
                  </a:solidFill>
                  <a:latin typeface="Arial" panose="020B0604020202020204" pitchFamily="34" charset="0"/>
                  <a:cs typeface="Arial" panose="020B0604020202020204" pitchFamily="34" charset="0"/>
                </a:rPr>
                <a:t>PAPER &amp; PENCIL VARIANTE</a:t>
              </a:r>
            </a:p>
          </p:txBody>
        </p:sp>
      </p:grpSp>
      <p:grpSp>
        <p:nvGrpSpPr>
          <p:cNvPr id="13" name="Gruppieren 12">
            <a:extLst>
              <a:ext uri="{FF2B5EF4-FFF2-40B4-BE49-F238E27FC236}">
                <a16:creationId xmlns:a16="http://schemas.microsoft.com/office/drawing/2014/main" id="{EA4F01FD-A2CA-B047-AC47-5CFE778A5D34}"/>
              </a:ext>
            </a:extLst>
          </p:cNvPr>
          <p:cNvGrpSpPr/>
          <p:nvPr/>
        </p:nvGrpSpPr>
        <p:grpSpPr>
          <a:xfrm>
            <a:off x="7595211" y="1126032"/>
            <a:ext cx="1965521" cy="359845"/>
            <a:chOff x="843776" y="819315"/>
            <a:chExt cx="1965521" cy="359845"/>
          </a:xfrm>
        </p:grpSpPr>
        <p:sp>
          <p:nvSpPr>
            <p:cNvPr id="14" name="Rechteck 13">
              <a:extLst>
                <a:ext uri="{FF2B5EF4-FFF2-40B4-BE49-F238E27FC236}">
                  <a16:creationId xmlns:a16="http://schemas.microsoft.com/office/drawing/2014/main" id="{FD22C8EA-0736-D743-AB6E-83F43B0F5DE7}"/>
                </a:ext>
              </a:extLst>
            </p:cNvPr>
            <p:cNvSpPr/>
            <p:nvPr/>
          </p:nvSpPr>
          <p:spPr>
            <a:xfrm>
              <a:off x="843776" y="819315"/>
              <a:ext cx="1965521" cy="280715"/>
            </a:xfrm>
            <a:prstGeom prst="rect">
              <a:avLst/>
            </a:prstGeom>
            <a:solidFill>
              <a:srgbClr val="E10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Textplatzhalter 2">
              <a:extLst>
                <a:ext uri="{FF2B5EF4-FFF2-40B4-BE49-F238E27FC236}">
                  <a16:creationId xmlns:a16="http://schemas.microsoft.com/office/drawing/2014/main" id="{DD21E7B7-5C17-244A-B723-8D3AAF682F6B}"/>
                </a:ext>
              </a:extLst>
            </p:cNvPr>
            <p:cNvSpPr txBox="1">
              <a:spLocks/>
            </p:cNvSpPr>
            <p:nvPr/>
          </p:nvSpPr>
          <p:spPr>
            <a:xfrm>
              <a:off x="904325" y="850318"/>
              <a:ext cx="1844421" cy="32884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tx1"/>
                  </a:solidFill>
                  <a:latin typeface="Helvetica Neue LT Std 45 Light" panose="020B0403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Neue LT Std 45 Light" panose="020B0403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Neue LT Std 45 Light" panose="020B0403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Neue LT Std 45 Light" panose="020B0403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Neue LT Std 45 Light" panose="020B0403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a:solidFill>
                    <a:schemeClr val="bg1"/>
                  </a:solidFill>
                  <a:latin typeface="Arial" panose="020B0604020202020204" pitchFamily="34" charset="0"/>
                  <a:cs typeface="Arial" panose="020B0604020202020204" pitchFamily="34" charset="0"/>
                </a:rPr>
                <a:t>ONLINE-VARIANTE</a:t>
              </a:r>
            </a:p>
          </p:txBody>
        </p:sp>
      </p:grpSp>
      <p:pic>
        <p:nvPicPr>
          <p:cNvPr id="27" name="Grafik 26" descr="Ein Bild, das Text, Schild, Zeichnung enthält.&#10;&#10;Automatisch generierte Beschreibung">
            <a:extLst>
              <a:ext uri="{FF2B5EF4-FFF2-40B4-BE49-F238E27FC236}">
                <a16:creationId xmlns:a16="http://schemas.microsoft.com/office/drawing/2014/main" id="{C32D5525-F863-AC47-A7D9-794BACCB8597}"/>
              </a:ext>
            </a:extLst>
          </p:cNvPr>
          <p:cNvPicPr>
            <a:picLocks noChangeAspect="1"/>
          </p:cNvPicPr>
          <p:nvPr/>
        </p:nvPicPr>
        <p:blipFill>
          <a:blip r:embed="rId4"/>
          <a:stretch>
            <a:fillRect/>
          </a:stretch>
        </p:blipFill>
        <p:spPr>
          <a:xfrm>
            <a:off x="3294240" y="1702560"/>
            <a:ext cx="1166516" cy="1166516"/>
          </a:xfrm>
          <a:prstGeom prst="rect">
            <a:avLst/>
          </a:prstGeom>
        </p:spPr>
      </p:pic>
      <p:sp>
        <p:nvSpPr>
          <p:cNvPr id="29" name="Rechteck 28">
            <a:extLst>
              <a:ext uri="{FF2B5EF4-FFF2-40B4-BE49-F238E27FC236}">
                <a16:creationId xmlns:a16="http://schemas.microsoft.com/office/drawing/2014/main" id="{0C102E41-8D2C-F740-9D90-9BA94E59C9A5}"/>
              </a:ext>
            </a:extLst>
          </p:cNvPr>
          <p:cNvSpPr/>
          <p:nvPr/>
        </p:nvSpPr>
        <p:spPr>
          <a:xfrm>
            <a:off x="2577801" y="3559622"/>
            <a:ext cx="2638864" cy="276999"/>
          </a:xfrm>
          <a:prstGeom prst="rect">
            <a:avLst/>
          </a:prstGeom>
        </p:spPr>
        <p:txBody>
          <a:bodyPr wrap="none">
            <a:spAutoFit/>
          </a:bodyPr>
          <a:lstStyle/>
          <a:p>
            <a:r>
              <a:rPr lang="de-DE" sz="1200" dirty="0">
                <a:solidFill>
                  <a:schemeClr val="bg1"/>
                </a:solidFill>
                <a:latin typeface="Arial" panose="020B0604020202020204" pitchFamily="34" charset="0"/>
                <a:cs typeface="Arial" panose="020B0604020202020204" pitchFamily="34" charset="0"/>
              </a:rPr>
              <a:t>ERGEBNISSE ONLINE EINGEBEN</a:t>
            </a:r>
            <a:endParaRPr lang="de-DE" sz="1200" dirty="0">
              <a:latin typeface="Arial" panose="020B0604020202020204" pitchFamily="34" charset="0"/>
              <a:cs typeface="Arial" panose="020B0604020202020204" pitchFamily="34" charset="0"/>
            </a:endParaRPr>
          </a:p>
        </p:txBody>
      </p:sp>
      <p:pic>
        <p:nvPicPr>
          <p:cNvPr id="33" name="Grafik 32" descr="Ein Bild, das Zeichnung enthält.&#10;&#10;Automatisch generierte Beschreibung">
            <a:extLst>
              <a:ext uri="{FF2B5EF4-FFF2-40B4-BE49-F238E27FC236}">
                <a16:creationId xmlns:a16="http://schemas.microsoft.com/office/drawing/2014/main" id="{48CC61F6-479A-7E45-909B-36A4A35B99C5}"/>
              </a:ext>
            </a:extLst>
          </p:cNvPr>
          <p:cNvPicPr>
            <a:picLocks noChangeAspect="1"/>
          </p:cNvPicPr>
          <p:nvPr/>
        </p:nvPicPr>
        <p:blipFill>
          <a:blip r:embed="rId5"/>
          <a:stretch>
            <a:fillRect/>
          </a:stretch>
        </p:blipFill>
        <p:spPr>
          <a:xfrm>
            <a:off x="3598648" y="2894851"/>
            <a:ext cx="597173" cy="597173"/>
          </a:xfrm>
          <a:prstGeom prst="rect">
            <a:avLst/>
          </a:prstGeom>
        </p:spPr>
      </p:pic>
      <p:pic>
        <p:nvPicPr>
          <p:cNvPr id="34" name="Grafik 33" descr="Ein Bild, das Zeichnung enthält.&#10;&#10;Automatisch generierte Beschreibung">
            <a:extLst>
              <a:ext uri="{FF2B5EF4-FFF2-40B4-BE49-F238E27FC236}">
                <a16:creationId xmlns:a16="http://schemas.microsoft.com/office/drawing/2014/main" id="{E204F4C1-158E-7543-BCB5-6367E8619F8E}"/>
              </a:ext>
            </a:extLst>
          </p:cNvPr>
          <p:cNvPicPr>
            <a:picLocks noChangeAspect="1"/>
          </p:cNvPicPr>
          <p:nvPr/>
        </p:nvPicPr>
        <p:blipFill>
          <a:blip r:embed="rId5"/>
          <a:stretch>
            <a:fillRect/>
          </a:stretch>
        </p:blipFill>
        <p:spPr>
          <a:xfrm>
            <a:off x="3598648" y="3994881"/>
            <a:ext cx="597173" cy="597173"/>
          </a:xfrm>
          <a:prstGeom prst="rect">
            <a:avLst/>
          </a:prstGeom>
        </p:spPr>
      </p:pic>
      <p:pic>
        <p:nvPicPr>
          <p:cNvPr id="35" name="Grafik 34" descr="Ein Bild, das Zeichnung enthält.&#10;&#10;Automatisch generierte Beschreibung">
            <a:extLst>
              <a:ext uri="{FF2B5EF4-FFF2-40B4-BE49-F238E27FC236}">
                <a16:creationId xmlns:a16="http://schemas.microsoft.com/office/drawing/2014/main" id="{E30F9CA2-5346-074E-A320-084D73D44251}"/>
              </a:ext>
            </a:extLst>
          </p:cNvPr>
          <p:cNvPicPr>
            <a:picLocks noChangeAspect="1"/>
          </p:cNvPicPr>
          <p:nvPr/>
        </p:nvPicPr>
        <p:blipFill>
          <a:blip r:embed="rId5"/>
          <a:stretch>
            <a:fillRect/>
          </a:stretch>
        </p:blipFill>
        <p:spPr>
          <a:xfrm>
            <a:off x="8177584" y="3336669"/>
            <a:ext cx="597173" cy="597173"/>
          </a:xfrm>
          <a:prstGeom prst="rect">
            <a:avLst/>
          </a:prstGeom>
        </p:spPr>
      </p:pic>
      <p:grpSp>
        <p:nvGrpSpPr>
          <p:cNvPr id="4" name="Gruppieren 3">
            <a:extLst>
              <a:ext uri="{FF2B5EF4-FFF2-40B4-BE49-F238E27FC236}">
                <a16:creationId xmlns:a16="http://schemas.microsoft.com/office/drawing/2014/main" id="{D5E7F550-EE9D-AB4D-9604-CA5FE2FD8154}"/>
              </a:ext>
            </a:extLst>
          </p:cNvPr>
          <p:cNvGrpSpPr/>
          <p:nvPr/>
        </p:nvGrpSpPr>
        <p:grpSpPr>
          <a:xfrm>
            <a:off x="7568252" y="4756130"/>
            <a:ext cx="1815835" cy="352829"/>
            <a:chOff x="7568252" y="4909440"/>
            <a:chExt cx="1815835" cy="352829"/>
          </a:xfrm>
        </p:grpSpPr>
        <p:sp>
          <p:nvSpPr>
            <p:cNvPr id="25" name="Rechteck 24">
              <a:extLst>
                <a:ext uri="{FF2B5EF4-FFF2-40B4-BE49-F238E27FC236}">
                  <a16:creationId xmlns:a16="http://schemas.microsoft.com/office/drawing/2014/main" id="{7639412D-1238-5642-A428-01D4994A5311}"/>
                </a:ext>
              </a:extLst>
            </p:cNvPr>
            <p:cNvSpPr/>
            <p:nvPr/>
          </p:nvSpPr>
          <p:spPr>
            <a:xfrm>
              <a:off x="7568252" y="4909440"/>
              <a:ext cx="1815835" cy="280715"/>
            </a:xfrm>
            <a:prstGeom prst="rect">
              <a:avLst/>
            </a:prstGeom>
            <a:solidFill>
              <a:srgbClr val="ACC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Textplatzhalter 2">
              <a:extLst>
                <a:ext uri="{FF2B5EF4-FFF2-40B4-BE49-F238E27FC236}">
                  <a16:creationId xmlns:a16="http://schemas.microsoft.com/office/drawing/2014/main" id="{15A38897-B686-BF43-99DA-60862274CFD2}"/>
                </a:ext>
              </a:extLst>
            </p:cNvPr>
            <p:cNvSpPr txBox="1">
              <a:spLocks/>
            </p:cNvSpPr>
            <p:nvPr/>
          </p:nvSpPr>
          <p:spPr>
            <a:xfrm>
              <a:off x="7595209" y="4933427"/>
              <a:ext cx="1761921" cy="32884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tx1"/>
                  </a:solidFill>
                  <a:latin typeface="Helvetica Neue LT Std 45 Light" panose="020B0403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Neue LT Std 45 Light" panose="020B0403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Neue LT Std 45 Light" panose="020B0403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Neue LT Std 45 Light" panose="020B0403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Neue LT Std 45 Light" panose="020B0403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dirty="0">
                  <a:solidFill>
                    <a:schemeClr val="bg1"/>
                  </a:solidFill>
                  <a:latin typeface="Arial" panose="020B0604020202020204" pitchFamily="34" charset="0"/>
                  <a:cs typeface="Arial" panose="020B0604020202020204" pitchFamily="34" charset="0"/>
                </a:rPr>
                <a:t>EMPFEHLUNGEN</a:t>
              </a:r>
            </a:p>
          </p:txBody>
        </p:sp>
      </p:grpSp>
      <p:grpSp>
        <p:nvGrpSpPr>
          <p:cNvPr id="28" name="Gruppieren 27">
            <a:extLst>
              <a:ext uri="{FF2B5EF4-FFF2-40B4-BE49-F238E27FC236}">
                <a16:creationId xmlns:a16="http://schemas.microsoft.com/office/drawing/2014/main" id="{87302DAE-3299-5641-B24C-FA7F9E999222}"/>
              </a:ext>
            </a:extLst>
          </p:cNvPr>
          <p:cNvGrpSpPr/>
          <p:nvPr/>
        </p:nvGrpSpPr>
        <p:grpSpPr>
          <a:xfrm>
            <a:off x="2989316" y="4766406"/>
            <a:ext cx="1815835" cy="352829"/>
            <a:chOff x="7568252" y="4909440"/>
            <a:chExt cx="1815835" cy="352829"/>
          </a:xfrm>
        </p:grpSpPr>
        <p:sp>
          <p:nvSpPr>
            <p:cNvPr id="30" name="Rechteck 29">
              <a:extLst>
                <a:ext uri="{FF2B5EF4-FFF2-40B4-BE49-F238E27FC236}">
                  <a16:creationId xmlns:a16="http://schemas.microsoft.com/office/drawing/2014/main" id="{871D7B15-D526-D642-8AAD-55AEB61481AE}"/>
                </a:ext>
              </a:extLst>
            </p:cNvPr>
            <p:cNvSpPr/>
            <p:nvPr/>
          </p:nvSpPr>
          <p:spPr>
            <a:xfrm>
              <a:off x="7568252" y="4909440"/>
              <a:ext cx="1815835" cy="280715"/>
            </a:xfrm>
            <a:prstGeom prst="rect">
              <a:avLst/>
            </a:prstGeom>
            <a:solidFill>
              <a:srgbClr val="ACC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Textplatzhalter 2">
              <a:extLst>
                <a:ext uri="{FF2B5EF4-FFF2-40B4-BE49-F238E27FC236}">
                  <a16:creationId xmlns:a16="http://schemas.microsoft.com/office/drawing/2014/main" id="{40238961-FEA6-E44F-8522-382C22C5F9F4}"/>
                </a:ext>
              </a:extLst>
            </p:cNvPr>
            <p:cNvSpPr txBox="1">
              <a:spLocks/>
            </p:cNvSpPr>
            <p:nvPr/>
          </p:nvSpPr>
          <p:spPr>
            <a:xfrm>
              <a:off x="7595209" y="4933427"/>
              <a:ext cx="1761921" cy="32884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tx1"/>
                  </a:solidFill>
                  <a:latin typeface="Helvetica Neue LT Std 45 Light" panose="020B0403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Neue LT Std 45 Light" panose="020B0403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Neue LT Std 45 Light" panose="020B0403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Neue LT Std 45 Light" panose="020B0403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Neue LT Std 45 Light" panose="020B0403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dirty="0">
                  <a:solidFill>
                    <a:schemeClr val="bg1"/>
                  </a:solidFill>
                  <a:latin typeface="Arial" panose="020B0604020202020204" pitchFamily="34" charset="0"/>
                  <a:cs typeface="Arial" panose="020B0604020202020204" pitchFamily="34" charset="0"/>
                </a:rPr>
                <a:t>EMPFEHLUNGEN</a:t>
              </a:r>
            </a:p>
          </p:txBody>
        </p:sp>
      </p:grpSp>
    </p:spTree>
    <p:extLst>
      <p:ext uri="{BB962C8B-B14F-4D97-AF65-F5344CB8AC3E}">
        <p14:creationId xmlns:p14="http://schemas.microsoft.com/office/powerpoint/2010/main" val="1041023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167CC8-9B7E-464A-ACA7-73C5E57C025D}"/>
              </a:ext>
            </a:extLst>
          </p:cNvPr>
          <p:cNvSpPr>
            <a:spLocks noGrp="1"/>
          </p:cNvSpPr>
          <p:nvPr>
            <p:ph type="title"/>
          </p:nvPr>
        </p:nvSpPr>
        <p:spPr/>
        <p:txBody>
          <a:bodyPr/>
          <a:lstStyle/>
          <a:p>
            <a:r>
              <a:rPr lang="de-DE" dirty="0"/>
              <a:t>18plus Wegweiser</a:t>
            </a:r>
          </a:p>
        </p:txBody>
      </p:sp>
      <p:sp>
        <p:nvSpPr>
          <p:cNvPr id="3" name="Inhaltsplatzhalter 2">
            <a:extLst>
              <a:ext uri="{FF2B5EF4-FFF2-40B4-BE49-F238E27FC236}">
                <a16:creationId xmlns:a16="http://schemas.microsoft.com/office/drawing/2014/main" id="{185D00A4-086F-9247-8DB9-DC94172507B4}"/>
              </a:ext>
            </a:extLst>
          </p:cNvPr>
          <p:cNvSpPr>
            <a:spLocks noGrp="1"/>
          </p:cNvSpPr>
          <p:nvPr>
            <p:ph idx="1"/>
          </p:nvPr>
        </p:nvSpPr>
        <p:spPr/>
        <p:txBody>
          <a:bodyPr/>
          <a:lstStyle/>
          <a:p>
            <a:r>
              <a:rPr lang="de-DE" altLang="de-DE" dirty="0"/>
              <a:t>Bitte füllen Sie diesen Fragebogen </a:t>
            </a:r>
            <a:r>
              <a:rPr lang="de-DE" altLang="de-DE" dirty="0">
                <a:latin typeface="Helvetica Neue LT Std 65 Medium" panose="020B0604020202020204" pitchFamily="34" charset="77"/>
              </a:rPr>
              <a:t>ehrlich und möglichst spontan </a:t>
            </a:r>
            <a:r>
              <a:rPr lang="de-DE" altLang="de-DE" dirty="0"/>
              <a:t>aus. </a:t>
            </a:r>
            <a:br>
              <a:rPr lang="de-DE" altLang="de-DE" dirty="0"/>
            </a:br>
            <a:r>
              <a:rPr lang="de-DE" altLang="de-DE" dirty="0"/>
              <a:t>Die Ergebnisse bleiben bei Ihnen. </a:t>
            </a:r>
          </a:p>
          <a:p>
            <a:endParaRPr lang="de-DE" altLang="de-DE" dirty="0"/>
          </a:p>
          <a:p>
            <a:r>
              <a:rPr lang="de-DE" altLang="de-DE" dirty="0"/>
              <a:t>Sie erhalten in der Auswertung jeweils </a:t>
            </a:r>
            <a:r>
              <a:rPr lang="de-DE" altLang="de-DE" dirty="0">
                <a:latin typeface="Helvetica Neue LT Std 65 Medium" panose="020B0604020202020204" pitchFamily="34" charset="77"/>
              </a:rPr>
              <a:t>konkrete Empfehlungen für Ihre nächsten Schritte </a:t>
            </a:r>
            <a:r>
              <a:rPr lang="de-DE" altLang="de-DE" dirty="0"/>
              <a:t>in der Berufs- und Studienwahl. Auf der Website </a:t>
            </a:r>
            <a:r>
              <a:rPr lang="de-AT" altLang="de-DE" dirty="0">
                <a:hlinkClick r:id="rId2">
                  <a:extLst>
                    <a:ext uri="{A12FA001-AC4F-418D-AE19-62706E023703}">
                      <ahyp:hlinkClr xmlns:ahyp="http://schemas.microsoft.com/office/drawing/2018/hyperlinkcolor" val="tx"/>
                    </a:ext>
                  </a:extLst>
                </a:hlinkClick>
              </a:rPr>
              <a:t>www.18plus.at/fuer-schueler-innen/ueberblick.html</a:t>
            </a:r>
            <a:r>
              <a:rPr lang="de-AT" altLang="de-DE" dirty="0"/>
              <a:t> </a:t>
            </a:r>
            <a:r>
              <a:rPr lang="de-DE" altLang="de-DE" dirty="0"/>
              <a:t>finden Sie weitere konkrete Links und Tipps.</a:t>
            </a:r>
          </a:p>
          <a:p>
            <a:endParaRPr lang="de-DE" altLang="de-DE" dirty="0"/>
          </a:p>
          <a:p>
            <a:r>
              <a:rPr lang="de-DE" altLang="de-DE" dirty="0"/>
              <a:t>Sie können den 18plus Wegweiser gerne zu einem späteren Zeitpunkt wiederholen.</a:t>
            </a:r>
          </a:p>
        </p:txBody>
      </p:sp>
    </p:spTree>
    <p:extLst>
      <p:ext uri="{BB962C8B-B14F-4D97-AF65-F5344CB8AC3E}">
        <p14:creationId xmlns:p14="http://schemas.microsoft.com/office/powerpoint/2010/main" val="3774577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9A9632-2E9C-EE46-A92D-00EAAF460366}"/>
              </a:ext>
            </a:extLst>
          </p:cNvPr>
          <p:cNvSpPr>
            <a:spLocks noGrp="1"/>
          </p:cNvSpPr>
          <p:nvPr>
            <p:ph type="title"/>
          </p:nvPr>
        </p:nvSpPr>
        <p:spPr/>
        <p:txBody>
          <a:bodyPr/>
          <a:lstStyle/>
          <a:p>
            <a:r>
              <a:rPr lang="de-DE" dirty="0"/>
              <a:t>18plus Wegweiser – Ausfüllhilfe</a:t>
            </a:r>
          </a:p>
        </p:txBody>
      </p:sp>
      <p:pic>
        <p:nvPicPr>
          <p:cNvPr id="4" name="Bild 4">
            <a:extLst>
              <a:ext uri="{FF2B5EF4-FFF2-40B4-BE49-F238E27FC236}">
                <a16:creationId xmlns:a16="http://schemas.microsoft.com/office/drawing/2014/main" id="{16C2B802-71B6-3C48-84AB-AA880988A44E}"/>
              </a:ext>
            </a:extLst>
          </p:cNvPr>
          <p:cNvPicPr>
            <a:picLocks noChangeAspect="1"/>
          </p:cNvPicPr>
          <p:nvPr/>
        </p:nvPicPr>
        <p:blipFill>
          <a:blip r:embed="rId2"/>
          <a:stretch>
            <a:fillRect/>
          </a:stretch>
        </p:blipFill>
        <p:spPr>
          <a:xfrm>
            <a:off x="878676" y="1818065"/>
            <a:ext cx="8548338" cy="3818467"/>
          </a:xfrm>
          <a:prstGeom prst="rect">
            <a:avLst/>
          </a:prstGeom>
        </p:spPr>
      </p:pic>
    </p:spTree>
    <p:extLst>
      <p:ext uri="{BB962C8B-B14F-4D97-AF65-F5344CB8AC3E}">
        <p14:creationId xmlns:p14="http://schemas.microsoft.com/office/powerpoint/2010/main" val="2956185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3C3811-462B-D748-9CFE-C5B835E78A17}"/>
              </a:ext>
            </a:extLst>
          </p:cNvPr>
          <p:cNvSpPr>
            <a:spLocks noGrp="1"/>
          </p:cNvSpPr>
          <p:nvPr>
            <p:ph type="title"/>
          </p:nvPr>
        </p:nvSpPr>
        <p:spPr/>
        <p:txBody>
          <a:bodyPr/>
          <a:lstStyle/>
          <a:p>
            <a:r>
              <a:rPr lang="de-DE" dirty="0"/>
              <a:t>18plus Wegweiser – Ergebnis-Beispiel (1)</a:t>
            </a:r>
          </a:p>
        </p:txBody>
      </p:sp>
      <p:pic>
        <p:nvPicPr>
          <p:cNvPr id="4" name="Bild 4">
            <a:extLst>
              <a:ext uri="{FF2B5EF4-FFF2-40B4-BE49-F238E27FC236}">
                <a16:creationId xmlns:a16="http://schemas.microsoft.com/office/drawing/2014/main" id="{BFA4AD53-B390-1947-B059-E7F5FAE5BD65}"/>
              </a:ext>
            </a:extLst>
          </p:cNvPr>
          <p:cNvPicPr>
            <a:picLocks noChangeAspect="1"/>
          </p:cNvPicPr>
          <p:nvPr/>
        </p:nvPicPr>
        <p:blipFill>
          <a:blip r:embed="rId2"/>
          <a:stretch>
            <a:fillRect/>
          </a:stretch>
        </p:blipFill>
        <p:spPr>
          <a:xfrm>
            <a:off x="920151" y="1812492"/>
            <a:ext cx="8602133" cy="2020317"/>
          </a:xfrm>
          <a:prstGeom prst="rect">
            <a:avLst/>
          </a:prstGeom>
        </p:spPr>
      </p:pic>
      <p:sp>
        <p:nvSpPr>
          <p:cNvPr id="5" name="Inhaltsplatzhalter 2">
            <a:extLst>
              <a:ext uri="{FF2B5EF4-FFF2-40B4-BE49-F238E27FC236}">
                <a16:creationId xmlns:a16="http://schemas.microsoft.com/office/drawing/2014/main" id="{74C5CC0C-DC67-3949-9528-BC189162947F}"/>
              </a:ext>
            </a:extLst>
          </p:cNvPr>
          <p:cNvSpPr txBox="1">
            <a:spLocks/>
          </p:cNvSpPr>
          <p:nvPr/>
        </p:nvSpPr>
        <p:spPr>
          <a:xfrm>
            <a:off x="920151" y="4255100"/>
            <a:ext cx="4546667" cy="14821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tx1"/>
                </a:solidFill>
                <a:latin typeface="Helvetica Neue LT Std 45 Light" panose="020B0403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Neue LT Std 45 Light" panose="020B0403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Neue LT Std 45 Light" panose="020B0403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Neue LT Std 45 Light" panose="020B0403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Neue LT Std 45 Light" panose="020B0403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060"/>
              </a:lnSpc>
              <a:buFont typeface="Arial" panose="020B0604020202020204" pitchFamily="34" charset="0"/>
              <a:buNone/>
            </a:pPr>
            <a:r>
              <a:rPr lang="de-DE" sz="800" b="1" dirty="0">
                <a:latin typeface="Helvetica Neue LT Std 75" panose="020B0604020202020204" pitchFamily="34" charset="77"/>
              </a:rPr>
              <a:t>Die vier Kompetenzen</a:t>
            </a:r>
          </a:p>
          <a:p>
            <a:pPr marL="0" indent="0">
              <a:lnSpc>
                <a:spcPts val="1060"/>
              </a:lnSpc>
              <a:buFont typeface="Arial" panose="020B0604020202020204" pitchFamily="34" charset="0"/>
              <a:buNone/>
            </a:pPr>
            <a:r>
              <a:rPr lang="de-DE" sz="800" b="1" dirty="0">
                <a:solidFill>
                  <a:srgbClr val="ADC923"/>
                </a:solidFill>
                <a:latin typeface="Helvetica Neue LT Std 75" panose="020B0604020202020204" pitchFamily="34" charset="77"/>
              </a:rPr>
              <a:t>Ziele</a:t>
            </a:r>
            <a:r>
              <a:rPr lang="de-DE" sz="800" dirty="0"/>
              <a:t> Die Summe aus den Fragen 1 bis 6 misst Ihre Fähigkeit, vorauszuschauen und berufliche Ziele zu entwickeln. Je höher Ihr Wert ist, desto besser schaffen Sie es bereits jetzt, ein Bild Ihrer beruflichen Zukunft zu entwerfen. Von einem hohen Wert spricht man ab etwa 13 Punkten.</a:t>
            </a:r>
          </a:p>
          <a:p>
            <a:pPr marL="0" indent="0">
              <a:lnSpc>
                <a:spcPts val="1060"/>
              </a:lnSpc>
              <a:buFont typeface="Arial" panose="020B0604020202020204" pitchFamily="34" charset="0"/>
              <a:buNone/>
            </a:pPr>
            <a:r>
              <a:rPr lang="de-DE" sz="800" b="1" dirty="0">
                <a:solidFill>
                  <a:srgbClr val="ADC923"/>
                </a:solidFill>
                <a:latin typeface="Helvetica Neue LT Std 75" panose="020B0604020202020204" pitchFamily="34" charset="77"/>
              </a:rPr>
              <a:t>Planung</a:t>
            </a:r>
            <a:r>
              <a:rPr lang="de-DE" sz="800" dirty="0"/>
              <a:t> Die Summe aus den Fragen 7 bis 12 misst Ihre Fähigkeit, aktiv Verantwortung für Ihre Entscheidungen zu übernehmen. Je höher Ihr Wert ist, desto besser schaffen Sie es, Ihre Berufs- und Studienwahl in die Hand zu nehmen und konkrete Planungsschritte vorzunehmen. Von einem hohen Wert spricht man ab etwa 14 Punkten.</a:t>
            </a:r>
          </a:p>
        </p:txBody>
      </p:sp>
      <p:sp>
        <p:nvSpPr>
          <p:cNvPr id="6" name="Textfeld 5">
            <a:extLst>
              <a:ext uri="{FF2B5EF4-FFF2-40B4-BE49-F238E27FC236}">
                <a16:creationId xmlns:a16="http://schemas.microsoft.com/office/drawing/2014/main" id="{CF982CD5-E35C-D44A-A912-1F6053C3E10A}"/>
              </a:ext>
            </a:extLst>
          </p:cNvPr>
          <p:cNvSpPr txBox="1"/>
          <p:nvPr/>
        </p:nvSpPr>
        <p:spPr>
          <a:xfrm>
            <a:off x="6038491" y="4475073"/>
            <a:ext cx="5233358" cy="1208921"/>
          </a:xfrm>
          <a:prstGeom prst="rect">
            <a:avLst/>
          </a:prstGeom>
          <a:noFill/>
        </p:spPr>
        <p:txBody>
          <a:bodyPr wrap="square" rtlCol="0">
            <a:spAutoFit/>
          </a:bodyPr>
          <a:lstStyle/>
          <a:p>
            <a:pPr>
              <a:lnSpc>
                <a:spcPts val="1060"/>
              </a:lnSpc>
            </a:pPr>
            <a:r>
              <a:rPr lang="de-DE" sz="800" b="1" dirty="0">
                <a:solidFill>
                  <a:srgbClr val="ADC923"/>
                </a:solidFill>
                <a:latin typeface="Helvetica Neue LT Std 75" panose="020B0604020202020204" pitchFamily="34" charset="77"/>
                <a:cs typeface="Arial" panose="020B0604020202020204" pitchFamily="34" charset="0"/>
              </a:rPr>
              <a:t>Recherche</a:t>
            </a:r>
            <a:r>
              <a:rPr lang="de-DE" sz="800" dirty="0">
                <a:latin typeface="Arial" panose="020B0604020202020204" pitchFamily="34" charset="0"/>
                <a:cs typeface="Arial" panose="020B0604020202020204" pitchFamily="34" charset="0"/>
              </a:rPr>
              <a:t> </a:t>
            </a:r>
            <a:r>
              <a:rPr lang="de-DE" sz="800" dirty="0">
                <a:solidFill>
                  <a:schemeClr val="tx1">
                    <a:lumMod val="75000"/>
                    <a:lumOff val="25000"/>
                  </a:schemeClr>
                </a:solidFill>
                <a:latin typeface="Helvetica Neue LT Std 45 Light" panose="020B0403020202020204" pitchFamily="34" charset="77"/>
                <a:cs typeface="Arial" panose="020B0604020202020204" pitchFamily="34" charset="0"/>
              </a:rPr>
              <a:t>Die Summe aus den Fragen 13 bis 18 misst Ihre Fähigkeit, Neues zu erkunden. Je höher Ihr Wert ist, desto besser schaffen Sie es Informationen zu sammeln und sich interessiert mit Ihrer Berufs-/Studienwahl zu beschäftigen. Von einem hohen Wert spricht man ab etwa 12 Punkten.</a:t>
            </a:r>
          </a:p>
          <a:p>
            <a:pPr>
              <a:lnSpc>
                <a:spcPts val="1060"/>
              </a:lnSpc>
            </a:pPr>
            <a:endParaRPr lang="de-DE" sz="800" dirty="0">
              <a:latin typeface="Arial" panose="020B0604020202020204" pitchFamily="34" charset="0"/>
              <a:cs typeface="Arial" panose="020B0604020202020204" pitchFamily="34" charset="0"/>
            </a:endParaRPr>
          </a:p>
          <a:p>
            <a:pPr>
              <a:lnSpc>
                <a:spcPts val="1060"/>
              </a:lnSpc>
            </a:pPr>
            <a:r>
              <a:rPr lang="de-DE" sz="800" b="1" dirty="0">
                <a:solidFill>
                  <a:srgbClr val="ADC923"/>
                </a:solidFill>
                <a:latin typeface="Helvetica Neue LT Std 75" panose="020B0604020202020204" pitchFamily="34" charset="77"/>
                <a:cs typeface="Arial" panose="020B0604020202020204" pitchFamily="34" charset="0"/>
              </a:rPr>
              <a:t>Sicherheit</a:t>
            </a:r>
            <a:r>
              <a:rPr lang="de-DE" sz="800" dirty="0">
                <a:latin typeface="Arial" panose="020B0604020202020204" pitchFamily="34" charset="0"/>
                <a:cs typeface="Arial" panose="020B0604020202020204" pitchFamily="34" charset="0"/>
              </a:rPr>
              <a:t> </a:t>
            </a:r>
            <a:r>
              <a:rPr lang="de-DE" sz="800" dirty="0">
                <a:solidFill>
                  <a:schemeClr val="tx1">
                    <a:lumMod val="75000"/>
                    <a:lumOff val="25000"/>
                  </a:schemeClr>
                </a:solidFill>
                <a:latin typeface="Helvetica Neue LT Std 45 Light" panose="020B0403020202020204" pitchFamily="34" charset="77"/>
                <a:cs typeface="Arial" panose="020B0604020202020204" pitchFamily="34" charset="0"/>
              </a:rPr>
              <a:t>Die Summe aus den Fragen 19 bis 24 misst Ihr Vertrauen, Herausforderungen positiv bewältigen zu können. Je höher Ihr Wert ist, desto besser schaffen Sie es, zuversichtlich an das Thema Berufs-/Studienwahl heranzugehen. Von einem hohen Wert spricht man ab etwa 15 Punkten.</a:t>
            </a:r>
          </a:p>
          <a:p>
            <a:pPr>
              <a:lnSpc>
                <a:spcPts val="1060"/>
              </a:lnSpc>
            </a:pPr>
            <a:endParaRPr lang="de-DE"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7985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8">
            <a:extLst>
              <a:ext uri="{FF2B5EF4-FFF2-40B4-BE49-F238E27FC236}">
                <a16:creationId xmlns:a16="http://schemas.microsoft.com/office/drawing/2014/main" id="{44A675EB-B2D4-7045-ACDA-B4D5C731751E}"/>
              </a:ext>
            </a:extLst>
          </p:cNvPr>
          <p:cNvSpPr txBox="1">
            <a:spLocks/>
          </p:cNvSpPr>
          <p:nvPr/>
        </p:nvSpPr>
        <p:spPr>
          <a:xfrm>
            <a:off x="912786" y="3245649"/>
            <a:ext cx="8443999" cy="1180047"/>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000" b="1" i="0" kern="1200" cap="all">
                <a:solidFill>
                  <a:schemeClr val="bg1"/>
                </a:solidFill>
                <a:latin typeface="Helvetica Neue LT Std 75" panose="020B0604020202020204" pitchFamily="34" charset="77"/>
                <a:ea typeface="+mj-ea"/>
                <a:cs typeface="Arial" panose="020B0604020202020204" pitchFamily="34" charset="0"/>
              </a:defRPr>
            </a:lvl1pPr>
          </a:lstStyle>
          <a:p>
            <a:pPr>
              <a:lnSpc>
                <a:spcPct val="100000"/>
              </a:lnSpc>
              <a:defRPr/>
            </a:pPr>
            <a:r>
              <a:rPr lang="de-DE" sz="1800" b="0" cap="none" dirty="0">
                <a:latin typeface="Arial" panose="020B0604020202020204" pitchFamily="34" charset="0"/>
              </a:rPr>
              <a:t>... Ihrer laufbahnbezogenen Kompetenzen (Career Management Skills = CMS), damit Sie eine für Sie passende Berufs- und Studienwahl treffen können.</a:t>
            </a:r>
          </a:p>
        </p:txBody>
      </p:sp>
      <p:sp>
        <p:nvSpPr>
          <p:cNvPr id="6" name="Titel 1">
            <a:extLst>
              <a:ext uri="{FF2B5EF4-FFF2-40B4-BE49-F238E27FC236}">
                <a16:creationId xmlns:a16="http://schemas.microsoft.com/office/drawing/2014/main" id="{7367F8B1-3CB7-9645-9408-EA491D2B2DAB}"/>
              </a:ext>
            </a:extLst>
          </p:cNvPr>
          <p:cNvSpPr>
            <a:spLocks noGrp="1"/>
          </p:cNvSpPr>
          <p:nvPr>
            <p:ph type="title"/>
          </p:nvPr>
        </p:nvSpPr>
        <p:spPr/>
        <p:txBody>
          <a:bodyPr/>
          <a:lstStyle/>
          <a:p>
            <a:r>
              <a:rPr lang="de-AT" altLang="de-DE" dirty="0"/>
              <a:t>Ziel ist die Förderung …</a:t>
            </a:r>
            <a:endParaRPr lang="de-DE" dirty="0"/>
          </a:p>
        </p:txBody>
      </p:sp>
    </p:spTree>
    <p:extLst>
      <p:ext uri="{BB962C8B-B14F-4D97-AF65-F5344CB8AC3E}">
        <p14:creationId xmlns:p14="http://schemas.microsoft.com/office/powerpoint/2010/main" val="4180116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470A6-7726-2945-B197-4DA437EAA7B0}"/>
              </a:ext>
            </a:extLst>
          </p:cNvPr>
          <p:cNvSpPr>
            <a:spLocks noGrp="1"/>
          </p:cNvSpPr>
          <p:nvPr>
            <p:ph type="title"/>
          </p:nvPr>
        </p:nvSpPr>
        <p:spPr/>
        <p:txBody>
          <a:bodyPr/>
          <a:lstStyle/>
          <a:p>
            <a:r>
              <a:rPr lang="de-DE" dirty="0"/>
              <a:t>18plus Wegweiser – Auswertung</a:t>
            </a:r>
          </a:p>
        </p:txBody>
      </p:sp>
      <p:sp>
        <p:nvSpPr>
          <p:cNvPr id="3" name="Inhaltsplatzhalter 2">
            <a:extLst>
              <a:ext uri="{FF2B5EF4-FFF2-40B4-BE49-F238E27FC236}">
                <a16:creationId xmlns:a16="http://schemas.microsoft.com/office/drawing/2014/main" id="{DF352FF9-B68D-7E44-A35E-6D7D6D39263C}"/>
              </a:ext>
            </a:extLst>
          </p:cNvPr>
          <p:cNvSpPr>
            <a:spLocks noGrp="1"/>
          </p:cNvSpPr>
          <p:nvPr>
            <p:ph idx="1"/>
          </p:nvPr>
        </p:nvSpPr>
        <p:spPr>
          <a:xfrm>
            <a:off x="838200" y="3053751"/>
            <a:ext cx="5953664" cy="3123212"/>
          </a:xfrm>
        </p:spPr>
        <p:txBody>
          <a:bodyPr/>
          <a:lstStyle/>
          <a:p>
            <a:pPr marL="0" indent="0">
              <a:buNone/>
            </a:pPr>
            <a:r>
              <a:rPr lang="de-DE" dirty="0"/>
              <a:t>Geben Sie nun Ihre Werte auf </a:t>
            </a:r>
            <a:r>
              <a:rPr lang="de-DE" dirty="0">
                <a:hlinkClick r:id="rId2">
                  <a:extLst>
                    <a:ext uri="{A12FA001-AC4F-418D-AE19-62706E023703}">
                      <ahyp:hlinkClr xmlns:ahyp="http://schemas.microsoft.com/office/drawing/2018/hyperlinkcolor" val="tx"/>
                    </a:ext>
                  </a:extLst>
                </a:hlinkClick>
              </a:rPr>
              <a:t>www.wegweiser.at</a:t>
            </a:r>
            <a:r>
              <a:rPr lang="de-DE" dirty="0"/>
              <a:t> ein und erhalten Sie Ihre individuelle Empfehlungsseite, um Ihr Kompetenzen für die Berufs-/Studienwahl zu verbessern.</a:t>
            </a:r>
          </a:p>
          <a:p>
            <a:pPr marL="0" indent="0">
              <a:buNone/>
            </a:pPr>
            <a:br>
              <a:rPr lang="de-DE" dirty="0"/>
            </a:br>
            <a:r>
              <a:rPr lang="de-DE" dirty="0"/>
              <a:t>Auf Ihrer persönlichen Empfehlungsseite erhalten Sie </a:t>
            </a:r>
            <a:r>
              <a:rPr lang="de-DE" dirty="0">
                <a:latin typeface="Helvetica Neue LT Std 65 Medium" panose="020B0604020202020204" pitchFamily="34" charset="77"/>
              </a:rPr>
              <a:t>spezielle Infos, maßgeschneiderte Tipps, Arbeitsblätter und PDFs </a:t>
            </a:r>
            <a:r>
              <a:rPr lang="de-DE" dirty="0"/>
              <a:t>zum Download und vieles mehr.</a:t>
            </a:r>
          </a:p>
        </p:txBody>
      </p:sp>
      <p:pic>
        <p:nvPicPr>
          <p:cNvPr id="4" name="Inhaltsplatzhalter 4">
            <a:extLst>
              <a:ext uri="{FF2B5EF4-FFF2-40B4-BE49-F238E27FC236}">
                <a16:creationId xmlns:a16="http://schemas.microsoft.com/office/drawing/2014/main" id="{70020B75-0244-8E41-BD9F-3A4E4837FF86}"/>
              </a:ext>
            </a:extLst>
          </p:cNvPr>
          <p:cNvPicPr>
            <a:picLocks noChangeAspect="1"/>
          </p:cNvPicPr>
          <p:nvPr/>
        </p:nvPicPr>
        <p:blipFill rotWithShape="1">
          <a:blip r:embed="rId3"/>
          <a:srcRect l="14258" t="31364" r="8502" b="50083"/>
          <a:stretch/>
        </p:blipFill>
        <p:spPr>
          <a:xfrm>
            <a:off x="580844" y="1828798"/>
            <a:ext cx="5095376" cy="943156"/>
          </a:xfrm>
          <a:prstGeom prst="rect">
            <a:avLst/>
          </a:prstGeom>
        </p:spPr>
      </p:pic>
    </p:spTree>
    <p:extLst>
      <p:ext uri="{BB962C8B-B14F-4D97-AF65-F5344CB8AC3E}">
        <p14:creationId xmlns:p14="http://schemas.microsoft.com/office/powerpoint/2010/main" val="3436103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AE529B-938B-2446-A3D7-F450728C2811}"/>
              </a:ext>
            </a:extLst>
          </p:cNvPr>
          <p:cNvSpPr>
            <a:spLocks noGrp="1"/>
          </p:cNvSpPr>
          <p:nvPr>
            <p:ph type="title"/>
          </p:nvPr>
        </p:nvSpPr>
        <p:spPr>
          <a:xfrm>
            <a:off x="843776" y="1674373"/>
            <a:ext cx="9573652" cy="1362075"/>
          </a:xfrm>
        </p:spPr>
        <p:txBody>
          <a:bodyPr/>
          <a:lstStyle/>
          <a:p>
            <a:r>
              <a:rPr lang="de-DE" dirty="0"/>
              <a:t>nächstes mal geht es weiter …</a:t>
            </a:r>
          </a:p>
        </p:txBody>
      </p:sp>
      <p:sp>
        <p:nvSpPr>
          <p:cNvPr id="3" name="Textplatzhalter 2">
            <a:extLst>
              <a:ext uri="{FF2B5EF4-FFF2-40B4-BE49-F238E27FC236}">
                <a16:creationId xmlns:a16="http://schemas.microsoft.com/office/drawing/2014/main" id="{16318540-61E0-0C45-91DA-EDEDA8D699AA}"/>
              </a:ext>
            </a:extLst>
          </p:cNvPr>
          <p:cNvSpPr>
            <a:spLocks noGrp="1"/>
          </p:cNvSpPr>
          <p:nvPr>
            <p:ph type="body" idx="1"/>
          </p:nvPr>
        </p:nvSpPr>
        <p:spPr>
          <a:xfrm>
            <a:off x="843776" y="2806726"/>
            <a:ext cx="8868546" cy="1500187"/>
          </a:xfrm>
        </p:spPr>
        <p:txBody>
          <a:bodyPr anchor="t"/>
          <a:lstStyle/>
          <a:p>
            <a:r>
              <a:rPr lang="de-DE" cap="none" dirty="0"/>
              <a:t>Weiterführende Infos finden Sie in der Toolbox auf 18plus.at</a:t>
            </a:r>
          </a:p>
        </p:txBody>
      </p:sp>
    </p:spTree>
    <p:extLst>
      <p:ext uri="{BB962C8B-B14F-4D97-AF65-F5344CB8AC3E}">
        <p14:creationId xmlns:p14="http://schemas.microsoft.com/office/powerpoint/2010/main" val="818642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B4942EF9-D9CB-B344-BD94-AD6768AFC690}"/>
              </a:ext>
            </a:extLst>
          </p:cNvPr>
          <p:cNvSpPr txBox="1"/>
          <p:nvPr/>
        </p:nvSpPr>
        <p:spPr>
          <a:xfrm>
            <a:off x="749947" y="6431087"/>
            <a:ext cx="3615267" cy="261610"/>
          </a:xfrm>
          <a:prstGeom prst="rect">
            <a:avLst/>
          </a:prstGeom>
          <a:noFill/>
        </p:spPr>
        <p:txBody>
          <a:bodyPr wrap="square" rtlCol="0">
            <a:spAutoFit/>
          </a:bodyPr>
          <a:lstStyle/>
          <a:p>
            <a:r>
              <a:rPr lang="de-DE" sz="1100" dirty="0">
                <a:solidFill>
                  <a:schemeClr val="bg1"/>
                </a:solidFill>
                <a:latin typeface="Helvetica Neue LT Std 35 Thin" panose="020B0403020202020204" pitchFamily="34" charset="77"/>
                <a:cs typeface="Arial" panose="020B0604020202020204" pitchFamily="34" charset="0"/>
              </a:rPr>
              <a:t>* Stand September 2019</a:t>
            </a:r>
          </a:p>
        </p:txBody>
      </p:sp>
      <p:sp>
        <p:nvSpPr>
          <p:cNvPr id="6" name="Textplatzhalter 12">
            <a:extLst>
              <a:ext uri="{FF2B5EF4-FFF2-40B4-BE49-F238E27FC236}">
                <a16:creationId xmlns:a16="http://schemas.microsoft.com/office/drawing/2014/main" id="{4A2FF315-8C41-DB4A-887A-C6D829BB04C1}"/>
              </a:ext>
            </a:extLst>
          </p:cNvPr>
          <p:cNvSpPr txBox="1">
            <a:spLocks/>
          </p:cNvSpPr>
          <p:nvPr/>
        </p:nvSpPr>
        <p:spPr bwMode="auto">
          <a:xfrm>
            <a:off x="1090731" y="2170671"/>
            <a:ext cx="1777166" cy="90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buNone/>
              <a:defRPr sz="4200" kern="1200" cap="none">
                <a:solidFill>
                  <a:srgbClr val="009D7D"/>
                </a:solidFill>
                <a:latin typeface="Flama Light"/>
                <a:ea typeface="MS PGothic" panose="020B0600070205080204" pitchFamily="34" charset="-128"/>
                <a:cs typeface="Flama Ultralight"/>
              </a:defRPr>
            </a:lvl1pPr>
            <a:lvl2pPr marL="457200" indent="0" algn="l" defTabSz="457200" rtl="0" eaLnBrk="0" fontAlgn="base" hangingPunct="0">
              <a:spcBef>
                <a:spcPct val="20000"/>
              </a:spcBef>
              <a:spcAft>
                <a:spcPct val="0"/>
              </a:spcAft>
              <a:buFont typeface="Arial" pitchFamily="34" charset="0"/>
              <a:buNone/>
              <a:defRPr sz="1800" kern="1200">
                <a:solidFill>
                  <a:schemeClr val="tx1">
                    <a:tint val="75000"/>
                  </a:schemeClr>
                </a:solidFill>
                <a:latin typeface="Flama Ultralight"/>
                <a:ea typeface="MS PGothic" panose="020B0600070205080204" pitchFamily="34" charset="-128"/>
                <a:cs typeface="Flama Ultralight"/>
              </a:defRPr>
            </a:lvl2pPr>
            <a:lvl3pPr marL="914400" indent="0" algn="l" defTabSz="457200" rtl="0" eaLnBrk="0" fontAlgn="base" hangingPunct="0">
              <a:spcBef>
                <a:spcPct val="20000"/>
              </a:spcBef>
              <a:spcAft>
                <a:spcPct val="0"/>
              </a:spcAft>
              <a:buFont typeface="Arial" pitchFamily="34" charset="0"/>
              <a:buNone/>
              <a:defRPr sz="1600" kern="1200">
                <a:solidFill>
                  <a:schemeClr val="tx1">
                    <a:tint val="75000"/>
                  </a:schemeClr>
                </a:solidFill>
                <a:latin typeface="Flama Ultralight"/>
                <a:ea typeface="MS PGothic" panose="020B0600070205080204" pitchFamily="34" charset="-128"/>
                <a:cs typeface="Flama Ultralight"/>
              </a:defRPr>
            </a:lvl3pPr>
            <a:lvl4pPr marL="13716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4pPr>
            <a:lvl5pPr marL="18288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nSpc>
                <a:spcPts val="2400"/>
              </a:lnSpc>
              <a:spcBef>
                <a:spcPts val="0"/>
              </a:spcBef>
            </a:pPr>
            <a:r>
              <a:rPr lang="de-DE" sz="2600" dirty="0">
                <a:gradFill>
                  <a:gsLst>
                    <a:gs pos="0">
                      <a:srgbClr val="00B0F0"/>
                    </a:gs>
                    <a:gs pos="100000">
                      <a:srgbClr val="92D050"/>
                    </a:gs>
                  </a:gsLst>
                  <a:lin ang="0" scaled="0"/>
                </a:gradFill>
                <a:latin typeface="Helvetica Neue LT Std 35 Thin" panose="020B0403020202020204" pitchFamily="34" charset="77"/>
                <a:cs typeface="Arial" panose="020B0604020202020204" pitchFamily="34" charset="0"/>
              </a:rPr>
              <a:t>Schulen</a:t>
            </a:r>
          </a:p>
          <a:p>
            <a:pPr>
              <a:lnSpc>
                <a:spcPts val="2400"/>
              </a:lnSpc>
              <a:spcBef>
                <a:spcPts val="0"/>
              </a:spcBef>
            </a:pPr>
            <a:r>
              <a:rPr lang="de-DE" sz="2600" dirty="0">
                <a:gradFill>
                  <a:gsLst>
                    <a:gs pos="0">
                      <a:srgbClr val="00B0F0"/>
                    </a:gs>
                    <a:gs pos="100000">
                      <a:srgbClr val="92D050"/>
                    </a:gs>
                  </a:gsLst>
                  <a:lin ang="0" scaled="0"/>
                </a:gradFill>
                <a:latin typeface="Helvetica Neue LT Std 35 Thin" panose="020B0403020202020204" pitchFamily="34" charset="77"/>
                <a:cs typeface="Arial" panose="020B0604020202020204" pitchFamily="34" charset="0"/>
              </a:rPr>
              <a:t>pro Jahr</a:t>
            </a:r>
          </a:p>
        </p:txBody>
      </p:sp>
      <p:sp>
        <p:nvSpPr>
          <p:cNvPr id="7" name="Textplatzhalter 12">
            <a:extLst>
              <a:ext uri="{FF2B5EF4-FFF2-40B4-BE49-F238E27FC236}">
                <a16:creationId xmlns:a16="http://schemas.microsoft.com/office/drawing/2014/main" id="{9BE02E51-69C7-204C-9B2D-4F24BAC66AC9}"/>
              </a:ext>
            </a:extLst>
          </p:cNvPr>
          <p:cNvSpPr txBox="1">
            <a:spLocks/>
          </p:cNvSpPr>
          <p:nvPr/>
        </p:nvSpPr>
        <p:spPr bwMode="auto">
          <a:xfrm>
            <a:off x="1090731" y="1175077"/>
            <a:ext cx="2017009" cy="95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buNone/>
              <a:defRPr sz="4200" kern="1200" cap="none">
                <a:solidFill>
                  <a:srgbClr val="009D7D"/>
                </a:solidFill>
                <a:latin typeface="Flama Light"/>
                <a:ea typeface="MS PGothic" panose="020B0600070205080204" pitchFamily="34" charset="-128"/>
                <a:cs typeface="Flama Ultralight"/>
              </a:defRPr>
            </a:lvl1pPr>
            <a:lvl2pPr marL="457200" indent="0" algn="l" defTabSz="457200" rtl="0" eaLnBrk="0" fontAlgn="base" hangingPunct="0">
              <a:spcBef>
                <a:spcPct val="20000"/>
              </a:spcBef>
              <a:spcAft>
                <a:spcPct val="0"/>
              </a:spcAft>
              <a:buFont typeface="Arial" pitchFamily="34" charset="0"/>
              <a:buNone/>
              <a:defRPr sz="1800" kern="1200">
                <a:solidFill>
                  <a:schemeClr val="tx1">
                    <a:tint val="75000"/>
                  </a:schemeClr>
                </a:solidFill>
                <a:latin typeface="Flama Ultralight"/>
                <a:ea typeface="MS PGothic" panose="020B0600070205080204" pitchFamily="34" charset="-128"/>
                <a:cs typeface="Flama Ultralight"/>
              </a:defRPr>
            </a:lvl2pPr>
            <a:lvl3pPr marL="914400" indent="0" algn="l" defTabSz="457200" rtl="0" eaLnBrk="0" fontAlgn="base" hangingPunct="0">
              <a:spcBef>
                <a:spcPct val="20000"/>
              </a:spcBef>
              <a:spcAft>
                <a:spcPct val="0"/>
              </a:spcAft>
              <a:buFont typeface="Arial" pitchFamily="34" charset="0"/>
              <a:buNone/>
              <a:defRPr sz="1600" kern="1200">
                <a:solidFill>
                  <a:schemeClr val="tx1">
                    <a:tint val="75000"/>
                  </a:schemeClr>
                </a:solidFill>
                <a:latin typeface="Flama Ultralight"/>
                <a:ea typeface="MS PGothic" panose="020B0600070205080204" pitchFamily="34" charset="-128"/>
                <a:cs typeface="Flama Ultralight"/>
              </a:defRPr>
            </a:lvl3pPr>
            <a:lvl4pPr marL="13716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4pPr>
            <a:lvl5pPr marL="18288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spcBef>
                <a:spcPts val="0"/>
              </a:spcBef>
            </a:pPr>
            <a:r>
              <a:rPr lang="de-DE" sz="8000" dirty="0">
                <a:gradFill>
                  <a:gsLst>
                    <a:gs pos="0">
                      <a:srgbClr val="00B0F0"/>
                    </a:gs>
                    <a:gs pos="100000">
                      <a:srgbClr val="92D050"/>
                    </a:gs>
                  </a:gsLst>
                  <a:lin ang="0" scaled="0"/>
                </a:gradFill>
                <a:latin typeface="Helvetica Neue LT Std 35 Thin" panose="020B0403020202020204" pitchFamily="34" charset="77"/>
                <a:cs typeface="Arial" panose="020B0604020202020204" pitchFamily="34" charset="0"/>
              </a:rPr>
              <a:t>350</a:t>
            </a:r>
          </a:p>
        </p:txBody>
      </p:sp>
      <p:sp>
        <p:nvSpPr>
          <p:cNvPr id="8" name="Textplatzhalter 12">
            <a:extLst>
              <a:ext uri="{FF2B5EF4-FFF2-40B4-BE49-F238E27FC236}">
                <a16:creationId xmlns:a16="http://schemas.microsoft.com/office/drawing/2014/main" id="{C86A7996-9A5E-A444-9746-2B8F5495AD00}"/>
              </a:ext>
            </a:extLst>
          </p:cNvPr>
          <p:cNvSpPr txBox="1">
            <a:spLocks/>
          </p:cNvSpPr>
          <p:nvPr/>
        </p:nvSpPr>
        <p:spPr bwMode="auto">
          <a:xfrm>
            <a:off x="4871101" y="571496"/>
            <a:ext cx="1679730" cy="53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buNone/>
              <a:defRPr sz="4200" kern="1200" cap="none">
                <a:solidFill>
                  <a:srgbClr val="009D7D"/>
                </a:solidFill>
                <a:latin typeface="Flama Light"/>
                <a:ea typeface="MS PGothic" panose="020B0600070205080204" pitchFamily="34" charset="-128"/>
                <a:cs typeface="Flama Ultralight"/>
              </a:defRPr>
            </a:lvl1pPr>
            <a:lvl2pPr marL="457200" indent="0" algn="l" defTabSz="457200" rtl="0" eaLnBrk="0" fontAlgn="base" hangingPunct="0">
              <a:spcBef>
                <a:spcPct val="20000"/>
              </a:spcBef>
              <a:spcAft>
                <a:spcPct val="0"/>
              </a:spcAft>
              <a:buFont typeface="Arial" pitchFamily="34" charset="0"/>
              <a:buNone/>
              <a:defRPr sz="1800" kern="1200">
                <a:solidFill>
                  <a:schemeClr val="tx1">
                    <a:tint val="75000"/>
                  </a:schemeClr>
                </a:solidFill>
                <a:latin typeface="Flama Ultralight"/>
                <a:ea typeface="MS PGothic" panose="020B0600070205080204" pitchFamily="34" charset="-128"/>
                <a:cs typeface="Flama Ultralight"/>
              </a:defRPr>
            </a:lvl2pPr>
            <a:lvl3pPr marL="914400" indent="0" algn="l" defTabSz="457200" rtl="0" eaLnBrk="0" fontAlgn="base" hangingPunct="0">
              <a:spcBef>
                <a:spcPct val="20000"/>
              </a:spcBef>
              <a:spcAft>
                <a:spcPct val="0"/>
              </a:spcAft>
              <a:buFont typeface="Arial" pitchFamily="34" charset="0"/>
              <a:buNone/>
              <a:defRPr sz="1600" kern="1200">
                <a:solidFill>
                  <a:schemeClr val="tx1">
                    <a:tint val="75000"/>
                  </a:schemeClr>
                </a:solidFill>
                <a:latin typeface="Flama Ultralight"/>
                <a:ea typeface="MS PGothic" panose="020B0600070205080204" pitchFamily="34" charset="-128"/>
                <a:cs typeface="Flama Ultralight"/>
              </a:defRPr>
            </a:lvl3pPr>
            <a:lvl4pPr marL="13716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4pPr>
            <a:lvl5pPr marL="18288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nSpc>
                <a:spcPts val="2400"/>
              </a:lnSpc>
              <a:spcBef>
                <a:spcPts val="0"/>
              </a:spcBef>
            </a:pPr>
            <a:r>
              <a:rPr lang="de-DE" sz="2600" dirty="0">
                <a:gradFill>
                  <a:gsLst>
                    <a:gs pos="0">
                      <a:srgbClr val="00B0F0"/>
                    </a:gs>
                    <a:gs pos="100000">
                      <a:srgbClr val="92D050"/>
                    </a:gs>
                  </a:gsLst>
                  <a:lin ang="0" scaled="0"/>
                </a:gradFill>
                <a:latin typeface="Helvetica Neue LT Std 35 Thin" panose="020B0403020202020204" pitchFamily="34" charset="77"/>
                <a:cs typeface="Arial" panose="020B0604020202020204" pitchFamily="34" charset="0"/>
              </a:rPr>
              <a:t>Über</a:t>
            </a:r>
          </a:p>
        </p:txBody>
      </p:sp>
      <p:sp>
        <p:nvSpPr>
          <p:cNvPr id="9" name="Textplatzhalter 12">
            <a:extLst>
              <a:ext uri="{FF2B5EF4-FFF2-40B4-BE49-F238E27FC236}">
                <a16:creationId xmlns:a16="http://schemas.microsoft.com/office/drawing/2014/main" id="{3187E69F-3EB9-C44A-988A-A2032CB61A92}"/>
              </a:ext>
            </a:extLst>
          </p:cNvPr>
          <p:cNvSpPr txBox="1">
            <a:spLocks/>
          </p:cNvSpPr>
          <p:nvPr/>
        </p:nvSpPr>
        <p:spPr bwMode="auto">
          <a:xfrm>
            <a:off x="4871101" y="2104429"/>
            <a:ext cx="3058826" cy="90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buNone/>
              <a:defRPr sz="4200" kern="1200" cap="none">
                <a:solidFill>
                  <a:srgbClr val="009D7D"/>
                </a:solidFill>
                <a:latin typeface="Flama Light"/>
                <a:ea typeface="MS PGothic" panose="020B0600070205080204" pitchFamily="34" charset="-128"/>
                <a:cs typeface="Flama Ultralight"/>
              </a:defRPr>
            </a:lvl1pPr>
            <a:lvl2pPr marL="457200" indent="0" algn="l" defTabSz="457200" rtl="0" eaLnBrk="0" fontAlgn="base" hangingPunct="0">
              <a:spcBef>
                <a:spcPct val="20000"/>
              </a:spcBef>
              <a:spcAft>
                <a:spcPct val="0"/>
              </a:spcAft>
              <a:buFont typeface="Arial" pitchFamily="34" charset="0"/>
              <a:buNone/>
              <a:defRPr sz="1800" kern="1200">
                <a:solidFill>
                  <a:schemeClr val="tx1">
                    <a:tint val="75000"/>
                  </a:schemeClr>
                </a:solidFill>
                <a:latin typeface="Flama Ultralight"/>
                <a:ea typeface="MS PGothic" panose="020B0600070205080204" pitchFamily="34" charset="-128"/>
                <a:cs typeface="Flama Ultralight"/>
              </a:defRPr>
            </a:lvl2pPr>
            <a:lvl3pPr marL="914400" indent="0" algn="l" defTabSz="457200" rtl="0" eaLnBrk="0" fontAlgn="base" hangingPunct="0">
              <a:spcBef>
                <a:spcPct val="20000"/>
              </a:spcBef>
              <a:spcAft>
                <a:spcPct val="0"/>
              </a:spcAft>
              <a:buFont typeface="Arial" pitchFamily="34" charset="0"/>
              <a:buNone/>
              <a:defRPr sz="1600" kern="1200">
                <a:solidFill>
                  <a:schemeClr val="tx1">
                    <a:tint val="75000"/>
                  </a:schemeClr>
                </a:solidFill>
                <a:latin typeface="Flama Ultralight"/>
                <a:ea typeface="MS PGothic" panose="020B0600070205080204" pitchFamily="34" charset="-128"/>
                <a:cs typeface="Flama Ultralight"/>
              </a:defRPr>
            </a:lvl3pPr>
            <a:lvl4pPr marL="13716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4pPr>
            <a:lvl5pPr marL="18288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nSpc>
                <a:spcPts val="2400"/>
              </a:lnSpc>
              <a:spcBef>
                <a:spcPts val="0"/>
              </a:spcBef>
            </a:pPr>
            <a:r>
              <a:rPr lang="de-DE" sz="2600" dirty="0">
                <a:gradFill>
                  <a:gsLst>
                    <a:gs pos="0">
                      <a:srgbClr val="00B0F0"/>
                    </a:gs>
                    <a:gs pos="100000">
                      <a:srgbClr val="92D050"/>
                    </a:gs>
                  </a:gsLst>
                  <a:lin ang="0" scaled="0"/>
                </a:gradFill>
                <a:latin typeface="Helvetica Neue LT Std 35 Thin" panose="020B0403020202020204" pitchFamily="34" charset="77"/>
                <a:cs typeface="Arial" panose="020B0604020202020204" pitchFamily="34" charset="0"/>
              </a:rPr>
              <a:t>Schüler/innen</a:t>
            </a:r>
          </a:p>
          <a:p>
            <a:pPr>
              <a:lnSpc>
                <a:spcPts val="2400"/>
              </a:lnSpc>
              <a:spcBef>
                <a:spcPts val="0"/>
              </a:spcBef>
            </a:pPr>
            <a:r>
              <a:rPr lang="de-DE" sz="2600" dirty="0">
                <a:gradFill>
                  <a:gsLst>
                    <a:gs pos="0">
                      <a:srgbClr val="00B0F0"/>
                    </a:gs>
                    <a:gs pos="100000">
                      <a:srgbClr val="92D050"/>
                    </a:gs>
                  </a:gsLst>
                  <a:lin ang="0" scaled="0"/>
                </a:gradFill>
                <a:latin typeface="Helvetica Neue LT Std 35 Thin" panose="020B0403020202020204" pitchFamily="34" charset="77"/>
                <a:cs typeface="Arial" panose="020B0604020202020204" pitchFamily="34" charset="0"/>
              </a:rPr>
              <a:t>pro Jahr</a:t>
            </a:r>
          </a:p>
        </p:txBody>
      </p:sp>
      <p:sp>
        <p:nvSpPr>
          <p:cNvPr id="10" name="Textplatzhalter 12">
            <a:extLst>
              <a:ext uri="{FF2B5EF4-FFF2-40B4-BE49-F238E27FC236}">
                <a16:creationId xmlns:a16="http://schemas.microsoft.com/office/drawing/2014/main" id="{CB5E727C-7F2E-194D-A757-93EF1D47A1C5}"/>
              </a:ext>
            </a:extLst>
          </p:cNvPr>
          <p:cNvSpPr txBox="1">
            <a:spLocks/>
          </p:cNvSpPr>
          <p:nvPr/>
        </p:nvSpPr>
        <p:spPr bwMode="auto">
          <a:xfrm>
            <a:off x="4871101" y="1085097"/>
            <a:ext cx="3823324" cy="95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buNone/>
              <a:defRPr sz="4200" kern="1200" cap="none">
                <a:solidFill>
                  <a:srgbClr val="009D7D"/>
                </a:solidFill>
                <a:latin typeface="Flama Light"/>
                <a:ea typeface="MS PGothic" panose="020B0600070205080204" pitchFamily="34" charset="-128"/>
                <a:cs typeface="Flama Ultralight"/>
              </a:defRPr>
            </a:lvl1pPr>
            <a:lvl2pPr marL="457200" indent="0" algn="l" defTabSz="457200" rtl="0" eaLnBrk="0" fontAlgn="base" hangingPunct="0">
              <a:spcBef>
                <a:spcPct val="20000"/>
              </a:spcBef>
              <a:spcAft>
                <a:spcPct val="0"/>
              </a:spcAft>
              <a:buFont typeface="Arial" pitchFamily="34" charset="0"/>
              <a:buNone/>
              <a:defRPr sz="1800" kern="1200">
                <a:solidFill>
                  <a:schemeClr val="tx1">
                    <a:tint val="75000"/>
                  </a:schemeClr>
                </a:solidFill>
                <a:latin typeface="Flama Ultralight"/>
                <a:ea typeface="MS PGothic" panose="020B0600070205080204" pitchFamily="34" charset="-128"/>
                <a:cs typeface="Flama Ultralight"/>
              </a:defRPr>
            </a:lvl2pPr>
            <a:lvl3pPr marL="914400" indent="0" algn="l" defTabSz="457200" rtl="0" eaLnBrk="0" fontAlgn="base" hangingPunct="0">
              <a:spcBef>
                <a:spcPct val="20000"/>
              </a:spcBef>
              <a:spcAft>
                <a:spcPct val="0"/>
              </a:spcAft>
              <a:buFont typeface="Arial" pitchFamily="34" charset="0"/>
              <a:buNone/>
              <a:defRPr sz="1600" kern="1200">
                <a:solidFill>
                  <a:schemeClr val="tx1">
                    <a:tint val="75000"/>
                  </a:schemeClr>
                </a:solidFill>
                <a:latin typeface="Flama Ultralight"/>
                <a:ea typeface="MS PGothic" panose="020B0600070205080204" pitchFamily="34" charset="-128"/>
                <a:cs typeface="Flama Ultralight"/>
              </a:defRPr>
            </a:lvl3pPr>
            <a:lvl4pPr marL="13716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4pPr>
            <a:lvl5pPr marL="18288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spcBef>
                <a:spcPts val="0"/>
              </a:spcBef>
            </a:pPr>
            <a:r>
              <a:rPr lang="de-DE" sz="8000" dirty="0">
                <a:gradFill>
                  <a:gsLst>
                    <a:gs pos="0">
                      <a:srgbClr val="00B0F0"/>
                    </a:gs>
                    <a:gs pos="100000">
                      <a:srgbClr val="92D050"/>
                    </a:gs>
                  </a:gsLst>
                  <a:lin ang="0" scaled="0"/>
                </a:gradFill>
                <a:latin typeface="Helvetica Neue LT Std 35 Thin" panose="020B0403020202020204" pitchFamily="34" charset="77"/>
                <a:cs typeface="Arial" panose="020B0604020202020204" pitchFamily="34" charset="0"/>
              </a:rPr>
              <a:t>22.000</a:t>
            </a:r>
          </a:p>
        </p:txBody>
      </p:sp>
      <p:sp>
        <p:nvSpPr>
          <p:cNvPr id="11" name="Textplatzhalter 12">
            <a:extLst>
              <a:ext uri="{FF2B5EF4-FFF2-40B4-BE49-F238E27FC236}">
                <a16:creationId xmlns:a16="http://schemas.microsoft.com/office/drawing/2014/main" id="{DD0516AF-A02F-DC4D-8BE8-1B273C8E06B2}"/>
              </a:ext>
            </a:extLst>
          </p:cNvPr>
          <p:cNvSpPr txBox="1">
            <a:spLocks/>
          </p:cNvSpPr>
          <p:nvPr/>
        </p:nvSpPr>
        <p:spPr bwMode="auto">
          <a:xfrm>
            <a:off x="1090731" y="3529289"/>
            <a:ext cx="1679730" cy="53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buNone/>
              <a:defRPr sz="4200" kern="1200" cap="none">
                <a:solidFill>
                  <a:srgbClr val="009D7D"/>
                </a:solidFill>
                <a:latin typeface="Flama Light"/>
                <a:ea typeface="MS PGothic" panose="020B0600070205080204" pitchFamily="34" charset="-128"/>
                <a:cs typeface="Flama Ultralight"/>
              </a:defRPr>
            </a:lvl1pPr>
            <a:lvl2pPr marL="457200" indent="0" algn="l" defTabSz="457200" rtl="0" eaLnBrk="0" fontAlgn="base" hangingPunct="0">
              <a:spcBef>
                <a:spcPct val="20000"/>
              </a:spcBef>
              <a:spcAft>
                <a:spcPct val="0"/>
              </a:spcAft>
              <a:buFont typeface="Arial" pitchFamily="34" charset="0"/>
              <a:buNone/>
              <a:defRPr sz="1800" kern="1200">
                <a:solidFill>
                  <a:schemeClr val="tx1">
                    <a:tint val="75000"/>
                  </a:schemeClr>
                </a:solidFill>
                <a:latin typeface="Flama Ultralight"/>
                <a:ea typeface="MS PGothic" panose="020B0600070205080204" pitchFamily="34" charset="-128"/>
                <a:cs typeface="Flama Ultralight"/>
              </a:defRPr>
            </a:lvl2pPr>
            <a:lvl3pPr marL="914400" indent="0" algn="l" defTabSz="457200" rtl="0" eaLnBrk="0" fontAlgn="base" hangingPunct="0">
              <a:spcBef>
                <a:spcPct val="20000"/>
              </a:spcBef>
              <a:spcAft>
                <a:spcPct val="0"/>
              </a:spcAft>
              <a:buFont typeface="Arial" pitchFamily="34" charset="0"/>
              <a:buNone/>
              <a:defRPr sz="1600" kern="1200">
                <a:solidFill>
                  <a:schemeClr val="tx1">
                    <a:tint val="75000"/>
                  </a:schemeClr>
                </a:solidFill>
                <a:latin typeface="Flama Ultralight"/>
                <a:ea typeface="MS PGothic" panose="020B0600070205080204" pitchFamily="34" charset="-128"/>
                <a:cs typeface="Flama Ultralight"/>
              </a:defRPr>
            </a:lvl3pPr>
            <a:lvl4pPr marL="13716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4pPr>
            <a:lvl5pPr marL="18288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nSpc>
                <a:spcPts val="2400"/>
              </a:lnSpc>
              <a:spcBef>
                <a:spcPts val="0"/>
              </a:spcBef>
            </a:pPr>
            <a:r>
              <a:rPr lang="de-DE" sz="2600" dirty="0">
                <a:gradFill>
                  <a:gsLst>
                    <a:gs pos="0">
                      <a:srgbClr val="00B0F0"/>
                    </a:gs>
                    <a:gs pos="100000">
                      <a:srgbClr val="92D050"/>
                    </a:gs>
                  </a:gsLst>
                  <a:lin ang="0" scaled="0"/>
                </a:gradFill>
                <a:latin typeface="Helvetica Neue LT Std 35 Thin" panose="020B0403020202020204" pitchFamily="34" charset="77"/>
                <a:cs typeface="Arial" panose="020B0604020202020204" pitchFamily="34" charset="0"/>
              </a:rPr>
              <a:t>Seit</a:t>
            </a:r>
          </a:p>
        </p:txBody>
      </p:sp>
      <p:sp>
        <p:nvSpPr>
          <p:cNvPr id="12" name="Textplatzhalter 12">
            <a:extLst>
              <a:ext uri="{FF2B5EF4-FFF2-40B4-BE49-F238E27FC236}">
                <a16:creationId xmlns:a16="http://schemas.microsoft.com/office/drawing/2014/main" id="{88DB7273-177F-A540-8F4A-AB6FF7937032}"/>
              </a:ext>
            </a:extLst>
          </p:cNvPr>
          <p:cNvSpPr txBox="1">
            <a:spLocks/>
          </p:cNvSpPr>
          <p:nvPr/>
        </p:nvSpPr>
        <p:spPr bwMode="auto">
          <a:xfrm>
            <a:off x="1090730" y="5062223"/>
            <a:ext cx="2376773" cy="25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buNone/>
              <a:defRPr sz="4200" kern="1200" cap="none">
                <a:solidFill>
                  <a:srgbClr val="009D7D"/>
                </a:solidFill>
                <a:latin typeface="Flama Light"/>
                <a:ea typeface="MS PGothic" panose="020B0600070205080204" pitchFamily="34" charset="-128"/>
                <a:cs typeface="Flama Ultralight"/>
              </a:defRPr>
            </a:lvl1pPr>
            <a:lvl2pPr marL="457200" indent="0" algn="l" defTabSz="457200" rtl="0" eaLnBrk="0" fontAlgn="base" hangingPunct="0">
              <a:spcBef>
                <a:spcPct val="20000"/>
              </a:spcBef>
              <a:spcAft>
                <a:spcPct val="0"/>
              </a:spcAft>
              <a:buFont typeface="Arial" pitchFamily="34" charset="0"/>
              <a:buNone/>
              <a:defRPr sz="1800" kern="1200">
                <a:solidFill>
                  <a:schemeClr val="tx1">
                    <a:tint val="75000"/>
                  </a:schemeClr>
                </a:solidFill>
                <a:latin typeface="Flama Ultralight"/>
                <a:ea typeface="MS PGothic" panose="020B0600070205080204" pitchFamily="34" charset="-128"/>
                <a:cs typeface="Flama Ultralight"/>
              </a:defRPr>
            </a:lvl2pPr>
            <a:lvl3pPr marL="914400" indent="0" algn="l" defTabSz="457200" rtl="0" eaLnBrk="0" fontAlgn="base" hangingPunct="0">
              <a:spcBef>
                <a:spcPct val="20000"/>
              </a:spcBef>
              <a:spcAft>
                <a:spcPct val="0"/>
              </a:spcAft>
              <a:buFont typeface="Arial" pitchFamily="34" charset="0"/>
              <a:buNone/>
              <a:defRPr sz="1600" kern="1200">
                <a:solidFill>
                  <a:schemeClr val="tx1">
                    <a:tint val="75000"/>
                  </a:schemeClr>
                </a:solidFill>
                <a:latin typeface="Flama Ultralight"/>
                <a:ea typeface="MS PGothic" panose="020B0600070205080204" pitchFamily="34" charset="-128"/>
                <a:cs typeface="Flama Ultralight"/>
              </a:defRPr>
            </a:lvl3pPr>
            <a:lvl4pPr marL="13716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4pPr>
            <a:lvl5pPr marL="18288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nSpc>
                <a:spcPts val="2400"/>
              </a:lnSpc>
              <a:spcBef>
                <a:spcPts val="0"/>
              </a:spcBef>
            </a:pPr>
            <a:r>
              <a:rPr lang="de-DE" sz="2600" dirty="0">
                <a:gradFill>
                  <a:gsLst>
                    <a:gs pos="0">
                      <a:srgbClr val="00B0F0"/>
                    </a:gs>
                    <a:gs pos="100000">
                      <a:srgbClr val="92D050"/>
                    </a:gs>
                  </a:gsLst>
                  <a:lin ang="0" scaled="0"/>
                </a:gradFill>
                <a:latin typeface="Helvetica Neue LT Std 35 Thin" panose="020B0403020202020204" pitchFamily="34" charset="77"/>
                <a:cs typeface="Arial" panose="020B0604020202020204" pitchFamily="34" charset="0"/>
              </a:rPr>
              <a:t>österreichweit</a:t>
            </a:r>
          </a:p>
        </p:txBody>
      </p:sp>
      <p:sp>
        <p:nvSpPr>
          <p:cNvPr id="13" name="Textplatzhalter 12">
            <a:extLst>
              <a:ext uri="{FF2B5EF4-FFF2-40B4-BE49-F238E27FC236}">
                <a16:creationId xmlns:a16="http://schemas.microsoft.com/office/drawing/2014/main" id="{7543129A-38B5-6840-A942-A22F0DE1A34F}"/>
              </a:ext>
            </a:extLst>
          </p:cNvPr>
          <p:cNvSpPr txBox="1">
            <a:spLocks/>
          </p:cNvSpPr>
          <p:nvPr/>
        </p:nvSpPr>
        <p:spPr bwMode="auto">
          <a:xfrm>
            <a:off x="1090731" y="4042890"/>
            <a:ext cx="2376773" cy="95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buNone/>
              <a:defRPr sz="4200" kern="1200" cap="none">
                <a:solidFill>
                  <a:srgbClr val="009D7D"/>
                </a:solidFill>
                <a:latin typeface="Flama Light"/>
                <a:ea typeface="MS PGothic" panose="020B0600070205080204" pitchFamily="34" charset="-128"/>
                <a:cs typeface="Flama Ultralight"/>
              </a:defRPr>
            </a:lvl1pPr>
            <a:lvl2pPr marL="457200" indent="0" algn="l" defTabSz="457200" rtl="0" eaLnBrk="0" fontAlgn="base" hangingPunct="0">
              <a:spcBef>
                <a:spcPct val="20000"/>
              </a:spcBef>
              <a:spcAft>
                <a:spcPct val="0"/>
              </a:spcAft>
              <a:buFont typeface="Arial" pitchFamily="34" charset="0"/>
              <a:buNone/>
              <a:defRPr sz="1800" kern="1200">
                <a:solidFill>
                  <a:schemeClr val="tx1">
                    <a:tint val="75000"/>
                  </a:schemeClr>
                </a:solidFill>
                <a:latin typeface="Flama Ultralight"/>
                <a:ea typeface="MS PGothic" panose="020B0600070205080204" pitchFamily="34" charset="-128"/>
                <a:cs typeface="Flama Ultralight"/>
              </a:defRPr>
            </a:lvl2pPr>
            <a:lvl3pPr marL="914400" indent="0" algn="l" defTabSz="457200" rtl="0" eaLnBrk="0" fontAlgn="base" hangingPunct="0">
              <a:spcBef>
                <a:spcPct val="20000"/>
              </a:spcBef>
              <a:spcAft>
                <a:spcPct val="0"/>
              </a:spcAft>
              <a:buFont typeface="Arial" pitchFamily="34" charset="0"/>
              <a:buNone/>
              <a:defRPr sz="1600" kern="1200">
                <a:solidFill>
                  <a:schemeClr val="tx1">
                    <a:tint val="75000"/>
                  </a:schemeClr>
                </a:solidFill>
                <a:latin typeface="Flama Ultralight"/>
                <a:ea typeface="MS PGothic" panose="020B0600070205080204" pitchFamily="34" charset="-128"/>
                <a:cs typeface="Flama Ultralight"/>
              </a:defRPr>
            </a:lvl3pPr>
            <a:lvl4pPr marL="13716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4pPr>
            <a:lvl5pPr marL="18288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spcBef>
                <a:spcPts val="0"/>
              </a:spcBef>
            </a:pPr>
            <a:r>
              <a:rPr lang="de-DE" sz="8000" dirty="0">
                <a:gradFill>
                  <a:gsLst>
                    <a:gs pos="0">
                      <a:srgbClr val="00B0F0"/>
                    </a:gs>
                    <a:gs pos="100000">
                      <a:srgbClr val="92D050"/>
                    </a:gs>
                  </a:gsLst>
                  <a:lin ang="0" scaled="0"/>
                </a:gradFill>
                <a:latin typeface="Helvetica Neue LT Std 35 Thin" panose="020B0403020202020204" pitchFamily="34" charset="77"/>
                <a:cs typeface="Arial" panose="020B0604020202020204" pitchFamily="34" charset="0"/>
              </a:rPr>
              <a:t>2008</a:t>
            </a:r>
          </a:p>
        </p:txBody>
      </p:sp>
      <p:sp>
        <p:nvSpPr>
          <p:cNvPr id="14" name="Textplatzhalter 12">
            <a:extLst>
              <a:ext uri="{FF2B5EF4-FFF2-40B4-BE49-F238E27FC236}">
                <a16:creationId xmlns:a16="http://schemas.microsoft.com/office/drawing/2014/main" id="{0962FD17-C804-B946-9729-7BADC339ECF3}"/>
              </a:ext>
            </a:extLst>
          </p:cNvPr>
          <p:cNvSpPr txBox="1">
            <a:spLocks/>
          </p:cNvSpPr>
          <p:nvPr/>
        </p:nvSpPr>
        <p:spPr bwMode="auto">
          <a:xfrm>
            <a:off x="4940378" y="3528496"/>
            <a:ext cx="3921118" cy="53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buNone/>
              <a:defRPr sz="4200" kern="1200" cap="none">
                <a:solidFill>
                  <a:srgbClr val="009D7D"/>
                </a:solidFill>
                <a:latin typeface="Flama Light"/>
                <a:ea typeface="MS PGothic" panose="020B0600070205080204" pitchFamily="34" charset="-128"/>
                <a:cs typeface="Flama Ultralight"/>
              </a:defRPr>
            </a:lvl1pPr>
            <a:lvl2pPr marL="457200" indent="0" algn="l" defTabSz="457200" rtl="0" eaLnBrk="0" fontAlgn="base" hangingPunct="0">
              <a:spcBef>
                <a:spcPct val="20000"/>
              </a:spcBef>
              <a:spcAft>
                <a:spcPct val="0"/>
              </a:spcAft>
              <a:buFont typeface="Arial" pitchFamily="34" charset="0"/>
              <a:buNone/>
              <a:defRPr sz="1800" kern="1200">
                <a:solidFill>
                  <a:schemeClr val="tx1">
                    <a:tint val="75000"/>
                  </a:schemeClr>
                </a:solidFill>
                <a:latin typeface="Flama Ultralight"/>
                <a:ea typeface="MS PGothic" panose="020B0600070205080204" pitchFamily="34" charset="-128"/>
                <a:cs typeface="Flama Ultralight"/>
              </a:defRPr>
            </a:lvl2pPr>
            <a:lvl3pPr marL="914400" indent="0" algn="l" defTabSz="457200" rtl="0" eaLnBrk="0" fontAlgn="base" hangingPunct="0">
              <a:spcBef>
                <a:spcPct val="20000"/>
              </a:spcBef>
              <a:spcAft>
                <a:spcPct val="0"/>
              </a:spcAft>
              <a:buFont typeface="Arial" pitchFamily="34" charset="0"/>
              <a:buNone/>
              <a:defRPr sz="1600" kern="1200">
                <a:solidFill>
                  <a:schemeClr val="tx1">
                    <a:tint val="75000"/>
                  </a:schemeClr>
                </a:solidFill>
                <a:latin typeface="Flama Ultralight"/>
                <a:ea typeface="MS PGothic" panose="020B0600070205080204" pitchFamily="34" charset="-128"/>
                <a:cs typeface="Flama Ultralight"/>
              </a:defRPr>
            </a:lvl3pPr>
            <a:lvl4pPr marL="13716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4pPr>
            <a:lvl5pPr marL="18288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nSpc>
                <a:spcPts val="2400"/>
              </a:lnSpc>
              <a:spcBef>
                <a:spcPts val="0"/>
              </a:spcBef>
            </a:pPr>
            <a:r>
              <a:rPr lang="de-DE" sz="2600" dirty="0">
                <a:gradFill>
                  <a:gsLst>
                    <a:gs pos="0">
                      <a:srgbClr val="00B0F0"/>
                    </a:gs>
                    <a:gs pos="100000">
                      <a:srgbClr val="92D050"/>
                    </a:gs>
                  </a:gsLst>
                  <a:lin ang="0" scaled="0"/>
                </a:gradFill>
                <a:latin typeface="Helvetica Neue LT Std 35 Thin" panose="020B0403020202020204" pitchFamily="34" charset="77"/>
                <a:cs typeface="Arial" panose="020B0604020202020204" pitchFamily="34" charset="0"/>
              </a:rPr>
              <a:t>Seit Beginn insgesamt</a:t>
            </a:r>
          </a:p>
        </p:txBody>
      </p:sp>
      <p:sp>
        <p:nvSpPr>
          <p:cNvPr id="15" name="Textplatzhalter 12">
            <a:extLst>
              <a:ext uri="{FF2B5EF4-FFF2-40B4-BE49-F238E27FC236}">
                <a16:creationId xmlns:a16="http://schemas.microsoft.com/office/drawing/2014/main" id="{8ED96894-BD4B-EA48-80E4-B36599C71D04}"/>
              </a:ext>
            </a:extLst>
          </p:cNvPr>
          <p:cNvSpPr txBox="1">
            <a:spLocks/>
          </p:cNvSpPr>
          <p:nvPr/>
        </p:nvSpPr>
        <p:spPr bwMode="auto">
          <a:xfrm>
            <a:off x="4940379" y="5061429"/>
            <a:ext cx="3058826" cy="25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buNone/>
              <a:defRPr sz="4200" kern="1200" cap="none">
                <a:solidFill>
                  <a:srgbClr val="009D7D"/>
                </a:solidFill>
                <a:latin typeface="Flama Light"/>
                <a:ea typeface="MS PGothic" panose="020B0600070205080204" pitchFamily="34" charset="-128"/>
                <a:cs typeface="Flama Ultralight"/>
              </a:defRPr>
            </a:lvl1pPr>
            <a:lvl2pPr marL="457200" indent="0" algn="l" defTabSz="457200" rtl="0" eaLnBrk="0" fontAlgn="base" hangingPunct="0">
              <a:spcBef>
                <a:spcPct val="20000"/>
              </a:spcBef>
              <a:spcAft>
                <a:spcPct val="0"/>
              </a:spcAft>
              <a:buFont typeface="Arial" pitchFamily="34" charset="0"/>
              <a:buNone/>
              <a:defRPr sz="1800" kern="1200">
                <a:solidFill>
                  <a:schemeClr val="tx1">
                    <a:tint val="75000"/>
                  </a:schemeClr>
                </a:solidFill>
                <a:latin typeface="Flama Ultralight"/>
                <a:ea typeface="MS PGothic" panose="020B0600070205080204" pitchFamily="34" charset="-128"/>
                <a:cs typeface="Flama Ultralight"/>
              </a:defRPr>
            </a:lvl2pPr>
            <a:lvl3pPr marL="914400" indent="0" algn="l" defTabSz="457200" rtl="0" eaLnBrk="0" fontAlgn="base" hangingPunct="0">
              <a:spcBef>
                <a:spcPct val="20000"/>
              </a:spcBef>
              <a:spcAft>
                <a:spcPct val="0"/>
              </a:spcAft>
              <a:buFont typeface="Arial" pitchFamily="34" charset="0"/>
              <a:buNone/>
              <a:defRPr sz="1600" kern="1200">
                <a:solidFill>
                  <a:schemeClr val="tx1">
                    <a:tint val="75000"/>
                  </a:schemeClr>
                </a:solidFill>
                <a:latin typeface="Flama Ultralight"/>
                <a:ea typeface="MS PGothic" panose="020B0600070205080204" pitchFamily="34" charset="-128"/>
                <a:cs typeface="Flama Ultralight"/>
              </a:defRPr>
            </a:lvl3pPr>
            <a:lvl4pPr marL="13716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4pPr>
            <a:lvl5pPr marL="18288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nSpc>
                <a:spcPts val="2400"/>
              </a:lnSpc>
              <a:spcBef>
                <a:spcPts val="0"/>
              </a:spcBef>
            </a:pPr>
            <a:r>
              <a:rPr lang="de-DE" sz="2600" dirty="0">
                <a:gradFill>
                  <a:gsLst>
                    <a:gs pos="0">
                      <a:srgbClr val="00B0F0"/>
                    </a:gs>
                    <a:gs pos="100000">
                      <a:srgbClr val="92D050"/>
                    </a:gs>
                  </a:gsLst>
                  <a:lin ang="0" scaled="0"/>
                </a:gradFill>
                <a:latin typeface="Helvetica Neue LT Std 35 Thin" panose="020B0403020202020204" pitchFamily="34" charset="77"/>
                <a:cs typeface="Arial" panose="020B0604020202020204" pitchFamily="34" charset="0"/>
              </a:rPr>
              <a:t>Schüler/innen</a:t>
            </a:r>
          </a:p>
        </p:txBody>
      </p:sp>
      <p:sp>
        <p:nvSpPr>
          <p:cNvPr id="16" name="Textplatzhalter 12">
            <a:extLst>
              <a:ext uri="{FF2B5EF4-FFF2-40B4-BE49-F238E27FC236}">
                <a16:creationId xmlns:a16="http://schemas.microsoft.com/office/drawing/2014/main" id="{4853B85E-D272-C14A-9868-96C9FA17117F}"/>
              </a:ext>
            </a:extLst>
          </p:cNvPr>
          <p:cNvSpPr txBox="1">
            <a:spLocks/>
          </p:cNvSpPr>
          <p:nvPr/>
        </p:nvSpPr>
        <p:spPr bwMode="auto">
          <a:xfrm>
            <a:off x="4940379" y="4042097"/>
            <a:ext cx="3979174" cy="95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buNone/>
              <a:defRPr sz="4200" kern="1200" cap="none">
                <a:solidFill>
                  <a:srgbClr val="009D7D"/>
                </a:solidFill>
                <a:latin typeface="Flama Light"/>
                <a:ea typeface="MS PGothic" panose="020B0600070205080204" pitchFamily="34" charset="-128"/>
                <a:cs typeface="Flama Ultralight"/>
              </a:defRPr>
            </a:lvl1pPr>
            <a:lvl2pPr marL="457200" indent="0" algn="l" defTabSz="457200" rtl="0" eaLnBrk="0" fontAlgn="base" hangingPunct="0">
              <a:spcBef>
                <a:spcPct val="20000"/>
              </a:spcBef>
              <a:spcAft>
                <a:spcPct val="0"/>
              </a:spcAft>
              <a:buFont typeface="Arial" pitchFamily="34" charset="0"/>
              <a:buNone/>
              <a:defRPr sz="1800" kern="1200">
                <a:solidFill>
                  <a:schemeClr val="tx1">
                    <a:tint val="75000"/>
                  </a:schemeClr>
                </a:solidFill>
                <a:latin typeface="Flama Ultralight"/>
                <a:ea typeface="MS PGothic" panose="020B0600070205080204" pitchFamily="34" charset="-128"/>
                <a:cs typeface="Flama Ultralight"/>
              </a:defRPr>
            </a:lvl2pPr>
            <a:lvl3pPr marL="914400" indent="0" algn="l" defTabSz="457200" rtl="0" eaLnBrk="0" fontAlgn="base" hangingPunct="0">
              <a:spcBef>
                <a:spcPct val="20000"/>
              </a:spcBef>
              <a:spcAft>
                <a:spcPct val="0"/>
              </a:spcAft>
              <a:buFont typeface="Arial" pitchFamily="34" charset="0"/>
              <a:buNone/>
              <a:defRPr sz="1600" kern="1200">
                <a:solidFill>
                  <a:schemeClr val="tx1">
                    <a:tint val="75000"/>
                  </a:schemeClr>
                </a:solidFill>
                <a:latin typeface="Flama Ultralight"/>
                <a:ea typeface="MS PGothic" panose="020B0600070205080204" pitchFamily="34" charset="-128"/>
                <a:cs typeface="Flama Ultralight"/>
              </a:defRPr>
            </a:lvl3pPr>
            <a:lvl4pPr marL="13716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4pPr>
            <a:lvl5pPr marL="18288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spcBef>
                <a:spcPts val="0"/>
              </a:spcBef>
            </a:pPr>
            <a:r>
              <a:rPr lang="de-DE" sz="8000" dirty="0">
                <a:gradFill>
                  <a:gsLst>
                    <a:gs pos="0">
                      <a:srgbClr val="00B0F0"/>
                    </a:gs>
                    <a:gs pos="100000">
                      <a:srgbClr val="92D050"/>
                    </a:gs>
                  </a:gsLst>
                  <a:lin ang="0" scaled="0"/>
                </a:gradFill>
                <a:latin typeface="Helvetica Neue LT Std 35 Thin" panose="020B0403020202020204" pitchFamily="34" charset="77"/>
                <a:cs typeface="Arial" panose="020B0604020202020204" pitchFamily="34" charset="0"/>
              </a:rPr>
              <a:t>318.000</a:t>
            </a:r>
          </a:p>
        </p:txBody>
      </p:sp>
      <p:sp>
        <p:nvSpPr>
          <p:cNvPr id="17" name="Textplatzhalter 12">
            <a:extLst>
              <a:ext uri="{FF2B5EF4-FFF2-40B4-BE49-F238E27FC236}">
                <a16:creationId xmlns:a16="http://schemas.microsoft.com/office/drawing/2014/main" id="{B2FB4598-820A-B64D-982E-7A106F741BBC}"/>
              </a:ext>
            </a:extLst>
          </p:cNvPr>
          <p:cNvSpPr txBox="1">
            <a:spLocks/>
          </p:cNvSpPr>
          <p:nvPr/>
        </p:nvSpPr>
        <p:spPr bwMode="auto">
          <a:xfrm>
            <a:off x="1086177" y="571496"/>
            <a:ext cx="1679730" cy="53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buNone/>
              <a:defRPr sz="4200" kern="1200" cap="none">
                <a:solidFill>
                  <a:srgbClr val="009D7D"/>
                </a:solidFill>
                <a:latin typeface="Flama Light"/>
                <a:ea typeface="MS PGothic" panose="020B0600070205080204" pitchFamily="34" charset="-128"/>
                <a:cs typeface="Flama Ultralight"/>
              </a:defRPr>
            </a:lvl1pPr>
            <a:lvl2pPr marL="457200" indent="0" algn="l" defTabSz="457200" rtl="0" eaLnBrk="0" fontAlgn="base" hangingPunct="0">
              <a:spcBef>
                <a:spcPct val="20000"/>
              </a:spcBef>
              <a:spcAft>
                <a:spcPct val="0"/>
              </a:spcAft>
              <a:buFont typeface="Arial" pitchFamily="34" charset="0"/>
              <a:buNone/>
              <a:defRPr sz="1800" kern="1200">
                <a:solidFill>
                  <a:schemeClr val="tx1">
                    <a:tint val="75000"/>
                  </a:schemeClr>
                </a:solidFill>
                <a:latin typeface="Flama Ultralight"/>
                <a:ea typeface="MS PGothic" panose="020B0600070205080204" pitchFamily="34" charset="-128"/>
                <a:cs typeface="Flama Ultralight"/>
              </a:defRPr>
            </a:lvl2pPr>
            <a:lvl3pPr marL="914400" indent="0" algn="l" defTabSz="457200" rtl="0" eaLnBrk="0" fontAlgn="base" hangingPunct="0">
              <a:spcBef>
                <a:spcPct val="20000"/>
              </a:spcBef>
              <a:spcAft>
                <a:spcPct val="0"/>
              </a:spcAft>
              <a:buFont typeface="Arial" pitchFamily="34" charset="0"/>
              <a:buNone/>
              <a:defRPr sz="1600" kern="1200">
                <a:solidFill>
                  <a:schemeClr val="tx1">
                    <a:tint val="75000"/>
                  </a:schemeClr>
                </a:solidFill>
                <a:latin typeface="Flama Ultralight"/>
                <a:ea typeface="MS PGothic" panose="020B0600070205080204" pitchFamily="34" charset="-128"/>
                <a:cs typeface="Flama Ultralight"/>
              </a:defRPr>
            </a:lvl3pPr>
            <a:lvl4pPr marL="13716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4pPr>
            <a:lvl5pPr marL="1828800" indent="0" algn="l" defTabSz="457200" rtl="0" eaLnBrk="0" fontAlgn="base" hangingPunct="0">
              <a:spcBef>
                <a:spcPct val="20000"/>
              </a:spcBef>
              <a:spcAft>
                <a:spcPct val="0"/>
              </a:spcAft>
              <a:buFont typeface="Arial" pitchFamily="34" charset="0"/>
              <a:buNone/>
              <a:defRPr sz="1400" kern="1200">
                <a:solidFill>
                  <a:schemeClr val="tx1">
                    <a:tint val="75000"/>
                  </a:schemeClr>
                </a:solidFill>
                <a:latin typeface="Flama Ultralight"/>
                <a:ea typeface="MS PGothic" panose="020B0600070205080204" pitchFamily="34" charset="-128"/>
                <a:cs typeface="Flama Ultralight"/>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nSpc>
                <a:spcPts val="2400"/>
              </a:lnSpc>
              <a:spcBef>
                <a:spcPts val="0"/>
              </a:spcBef>
            </a:pPr>
            <a:r>
              <a:rPr lang="de-DE" sz="2600" dirty="0">
                <a:gradFill>
                  <a:gsLst>
                    <a:gs pos="0">
                      <a:srgbClr val="00B0F0"/>
                    </a:gs>
                    <a:gs pos="100000">
                      <a:srgbClr val="92D050"/>
                    </a:gs>
                  </a:gsLst>
                  <a:lin ang="0" scaled="0"/>
                </a:gradFill>
                <a:latin typeface="Helvetica Neue LT Std 35 Thin" panose="020B0403020202020204" pitchFamily="34" charset="77"/>
                <a:cs typeface="Arial" panose="020B0604020202020204" pitchFamily="34" charset="0"/>
              </a:rPr>
              <a:t>Über</a:t>
            </a:r>
          </a:p>
        </p:txBody>
      </p:sp>
    </p:spTree>
    <p:extLst>
      <p:ext uri="{BB962C8B-B14F-4D97-AF65-F5344CB8AC3E}">
        <p14:creationId xmlns:p14="http://schemas.microsoft.com/office/powerpoint/2010/main" val="4211478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a:extLst>
              <a:ext uri="{FF2B5EF4-FFF2-40B4-BE49-F238E27FC236}">
                <a16:creationId xmlns:a16="http://schemas.microsoft.com/office/drawing/2014/main" id="{C9C74AB4-F9A0-CB4E-814F-1F4AB0E060A4}"/>
              </a:ext>
            </a:extLst>
          </p:cNvPr>
          <p:cNvSpPr>
            <a:spLocks noChangeArrowheads="1"/>
          </p:cNvSpPr>
          <p:nvPr/>
        </p:nvSpPr>
        <p:spPr bwMode="auto">
          <a:xfrm>
            <a:off x="0" y="0"/>
            <a:ext cx="12192000" cy="6367141"/>
          </a:xfrm>
          <a:prstGeom prst="rect">
            <a:avLst/>
          </a:prstGeom>
          <a:gradFill rotWithShape="1">
            <a:gsLst>
              <a:gs pos="0">
                <a:srgbClr val="0092D2"/>
              </a:gs>
              <a:gs pos="100000">
                <a:srgbClr val="ABCB2A"/>
              </a:gs>
            </a:gsLst>
            <a:lin ang="0"/>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de-DE" sz="1800">
              <a:solidFill>
                <a:schemeClr val="lt1"/>
              </a:solidFill>
              <a:latin typeface="+mn-lt"/>
              <a:ea typeface="+mn-ea"/>
            </a:endParaRPr>
          </a:p>
        </p:txBody>
      </p:sp>
      <p:sp>
        <p:nvSpPr>
          <p:cNvPr id="2" name="Titel 1">
            <a:extLst>
              <a:ext uri="{FF2B5EF4-FFF2-40B4-BE49-F238E27FC236}">
                <a16:creationId xmlns:a16="http://schemas.microsoft.com/office/drawing/2014/main" id="{4370866C-9AE5-C14B-B261-B6A870B7412D}"/>
              </a:ext>
            </a:extLst>
          </p:cNvPr>
          <p:cNvSpPr>
            <a:spLocks noGrp="1"/>
          </p:cNvSpPr>
          <p:nvPr>
            <p:ph type="title"/>
          </p:nvPr>
        </p:nvSpPr>
        <p:spPr/>
        <p:txBody>
          <a:bodyPr>
            <a:normAutofit/>
          </a:bodyPr>
          <a:lstStyle/>
          <a:p>
            <a:pPr>
              <a:defRPr/>
            </a:pPr>
            <a:r>
              <a:rPr lang="de-AT" altLang="de-DE" dirty="0">
                <a:solidFill>
                  <a:schemeClr val="bg1"/>
                </a:solidFill>
              </a:rPr>
              <a:t>Was bietet Ihnen 18plus für Ihre</a:t>
            </a:r>
            <a:br>
              <a:rPr lang="de-AT" altLang="de-DE" dirty="0">
                <a:solidFill>
                  <a:schemeClr val="bg1"/>
                </a:solidFill>
              </a:rPr>
            </a:br>
            <a:r>
              <a:rPr lang="de-AT" altLang="de-DE" dirty="0">
                <a:solidFill>
                  <a:schemeClr val="bg1"/>
                </a:solidFill>
              </a:rPr>
              <a:t>Berufs- und Studienwahl?</a:t>
            </a:r>
            <a:endParaRPr lang="de-DE" dirty="0">
              <a:solidFill>
                <a:schemeClr val="bg1"/>
              </a:solidFill>
            </a:endParaRPr>
          </a:p>
        </p:txBody>
      </p:sp>
      <p:sp>
        <p:nvSpPr>
          <p:cNvPr id="8" name="Inhaltsplatzhalter 7">
            <a:extLst>
              <a:ext uri="{FF2B5EF4-FFF2-40B4-BE49-F238E27FC236}">
                <a16:creationId xmlns:a16="http://schemas.microsoft.com/office/drawing/2014/main" id="{7593B61D-5EDE-D747-877C-691FD837C77F}"/>
              </a:ext>
            </a:extLst>
          </p:cNvPr>
          <p:cNvSpPr>
            <a:spLocks noGrp="1"/>
          </p:cNvSpPr>
          <p:nvPr>
            <p:ph idx="1"/>
          </p:nvPr>
        </p:nvSpPr>
        <p:spPr>
          <a:xfrm>
            <a:off x="1024391" y="2984162"/>
            <a:ext cx="2549830" cy="575797"/>
          </a:xfrm>
        </p:spPr>
        <p:txBody>
          <a:bodyPr>
            <a:normAutofit/>
          </a:bodyPr>
          <a:lstStyle/>
          <a:p>
            <a:pPr marL="0" indent="0" algn="ctr">
              <a:buNone/>
            </a:pPr>
            <a:r>
              <a:rPr lang="de-DE" sz="1100" dirty="0">
                <a:solidFill>
                  <a:schemeClr val="bg1"/>
                </a:solidFill>
              </a:rPr>
              <a:t>18plus Wegweiser mit konkreten Handlungsempfehlungen </a:t>
            </a:r>
            <a:br>
              <a:rPr lang="de-DE" sz="1100" dirty="0">
                <a:solidFill>
                  <a:schemeClr val="bg1"/>
                </a:solidFill>
              </a:rPr>
            </a:br>
            <a:r>
              <a:rPr lang="de-DE" sz="1100" dirty="0">
                <a:solidFill>
                  <a:schemeClr val="bg1"/>
                </a:solidFill>
              </a:rPr>
              <a:t>für Ihre nächsten Schritte</a:t>
            </a:r>
          </a:p>
        </p:txBody>
      </p:sp>
      <p:pic>
        <p:nvPicPr>
          <p:cNvPr id="10" name="Grafik 8">
            <a:extLst>
              <a:ext uri="{FF2B5EF4-FFF2-40B4-BE49-F238E27FC236}">
                <a16:creationId xmlns:a16="http://schemas.microsoft.com/office/drawing/2014/main" id="{67F3464D-7CC7-FD46-965D-07908A280F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1966" y="2196257"/>
            <a:ext cx="677770" cy="6777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Inhaltsplatzhalter 7">
            <a:extLst>
              <a:ext uri="{FF2B5EF4-FFF2-40B4-BE49-F238E27FC236}">
                <a16:creationId xmlns:a16="http://schemas.microsoft.com/office/drawing/2014/main" id="{CD0E20E7-52CC-E547-8F92-FD01DB01A8B1}"/>
              </a:ext>
            </a:extLst>
          </p:cNvPr>
          <p:cNvSpPr txBox="1">
            <a:spLocks/>
          </p:cNvSpPr>
          <p:nvPr/>
        </p:nvSpPr>
        <p:spPr>
          <a:xfrm>
            <a:off x="8515808" y="3022087"/>
            <a:ext cx="2549830" cy="5757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533400">
              <a:spcBef>
                <a:spcPct val="0"/>
              </a:spcBef>
              <a:spcAft>
                <a:spcPct val="35000"/>
              </a:spcAft>
              <a:buNone/>
            </a:pPr>
            <a:r>
              <a:rPr lang="de-AT" altLang="de-DE" sz="1100" dirty="0">
                <a:solidFill>
                  <a:schemeClr val="bg1"/>
                </a:solidFill>
                <a:latin typeface="Helvetica Neue LT Std 45 Light" panose="020B0403020202020204" pitchFamily="34" charset="77"/>
              </a:rPr>
              <a:t>Die Gelegenheit, sich mit Ihren persönlichen Interessen auseinandersetzen</a:t>
            </a:r>
            <a:endParaRPr lang="de-DE" sz="1100" dirty="0">
              <a:solidFill>
                <a:schemeClr val="bg1"/>
              </a:solidFill>
              <a:latin typeface="Helvetica Neue LT Std 45 Light" panose="020B0403020202020204" pitchFamily="34" charset="77"/>
            </a:endParaRPr>
          </a:p>
        </p:txBody>
      </p:sp>
      <p:sp>
        <p:nvSpPr>
          <p:cNvPr id="14" name="Inhaltsplatzhalter 7">
            <a:extLst>
              <a:ext uri="{FF2B5EF4-FFF2-40B4-BE49-F238E27FC236}">
                <a16:creationId xmlns:a16="http://schemas.microsoft.com/office/drawing/2014/main" id="{70B14DD0-E98F-9942-8D42-412AAE208660}"/>
              </a:ext>
            </a:extLst>
          </p:cNvPr>
          <p:cNvSpPr txBox="1">
            <a:spLocks/>
          </p:cNvSpPr>
          <p:nvPr/>
        </p:nvSpPr>
        <p:spPr>
          <a:xfrm>
            <a:off x="1024389" y="4981573"/>
            <a:ext cx="2549830" cy="5757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533400">
              <a:spcBef>
                <a:spcPct val="0"/>
              </a:spcBef>
              <a:spcAft>
                <a:spcPct val="35000"/>
              </a:spcAft>
              <a:buNone/>
            </a:pPr>
            <a:r>
              <a:rPr lang="de-DE" sz="1100" dirty="0">
                <a:solidFill>
                  <a:schemeClr val="bg1"/>
                </a:solidFill>
                <a:latin typeface="Helvetica Neue LT Std 45 Light" panose="020B0403020202020204" pitchFamily="34" charset="77"/>
              </a:rPr>
              <a:t>Hilfreiche Informationen zum Bildungssystem und der Recherche zur Berufs- und Studienwahl</a:t>
            </a:r>
          </a:p>
        </p:txBody>
      </p:sp>
      <p:sp>
        <p:nvSpPr>
          <p:cNvPr id="16" name="Inhaltsplatzhalter 7">
            <a:extLst>
              <a:ext uri="{FF2B5EF4-FFF2-40B4-BE49-F238E27FC236}">
                <a16:creationId xmlns:a16="http://schemas.microsoft.com/office/drawing/2014/main" id="{F6008AAC-7BBC-3646-A73F-F03D454E80A5}"/>
              </a:ext>
            </a:extLst>
          </p:cNvPr>
          <p:cNvSpPr txBox="1">
            <a:spLocks/>
          </p:cNvSpPr>
          <p:nvPr/>
        </p:nvSpPr>
        <p:spPr>
          <a:xfrm>
            <a:off x="4819949" y="3033199"/>
            <a:ext cx="2549830" cy="5757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533400">
              <a:spcBef>
                <a:spcPct val="0"/>
              </a:spcBef>
              <a:spcAft>
                <a:spcPct val="35000"/>
              </a:spcAft>
              <a:buNone/>
            </a:pPr>
            <a:r>
              <a:rPr lang="de-AT" altLang="de-DE" sz="1100" dirty="0">
                <a:solidFill>
                  <a:schemeClr val="bg1"/>
                </a:solidFill>
                <a:latin typeface="Helvetica Neue LT Std 45 Light" panose="020B0403020202020204" pitchFamily="34" charset="77"/>
              </a:rPr>
              <a:t>Ein klares Bild Ihrer Stärken, </a:t>
            </a:r>
            <a:br>
              <a:rPr lang="de-AT" altLang="de-DE" sz="1100" dirty="0">
                <a:solidFill>
                  <a:schemeClr val="bg1"/>
                </a:solidFill>
                <a:latin typeface="Helvetica Neue LT Std 45 Light" panose="020B0403020202020204" pitchFamily="34" charset="77"/>
              </a:rPr>
            </a:br>
            <a:r>
              <a:rPr lang="de-AT" altLang="de-DE" sz="1100" dirty="0">
                <a:solidFill>
                  <a:schemeClr val="bg1"/>
                </a:solidFill>
                <a:latin typeface="Helvetica Neue LT Std 45 Light" panose="020B0403020202020204" pitchFamily="34" charset="77"/>
              </a:rPr>
              <a:t>Werte und Ziele</a:t>
            </a:r>
            <a:endParaRPr lang="de-DE" sz="1100" dirty="0">
              <a:solidFill>
                <a:schemeClr val="bg1"/>
              </a:solidFill>
              <a:latin typeface="Helvetica Neue LT Std 45 Light" panose="020B0403020202020204" pitchFamily="34" charset="77"/>
            </a:endParaRPr>
          </a:p>
        </p:txBody>
      </p:sp>
      <p:sp>
        <p:nvSpPr>
          <p:cNvPr id="18" name="Inhaltsplatzhalter 7">
            <a:extLst>
              <a:ext uri="{FF2B5EF4-FFF2-40B4-BE49-F238E27FC236}">
                <a16:creationId xmlns:a16="http://schemas.microsoft.com/office/drawing/2014/main" id="{D9481313-3DAB-8E4E-A23E-F84A87571F4E}"/>
              </a:ext>
            </a:extLst>
          </p:cNvPr>
          <p:cNvSpPr txBox="1">
            <a:spLocks/>
          </p:cNvSpPr>
          <p:nvPr/>
        </p:nvSpPr>
        <p:spPr>
          <a:xfrm>
            <a:off x="4765837" y="4973226"/>
            <a:ext cx="2678716" cy="5757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533400">
              <a:lnSpc>
                <a:spcPct val="100000"/>
              </a:lnSpc>
              <a:spcBef>
                <a:spcPct val="0"/>
              </a:spcBef>
              <a:spcAft>
                <a:spcPct val="35000"/>
              </a:spcAft>
              <a:buNone/>
            </a:pPr>
            <a:r>
              <a:rPr lang="de-AT" altLang="de-DE" sz="1100" dirty="0">
                <a:solidFill>
                  <a:schemeClr val="bg1"/>
                </a:solidFill>
                <a:latin typeface="Helvetica Neue LT Std 45 Light" panose="020B0403020202020204" pitchFamily="34" charset="77"/>
              </a:rPr>
              <a:t>Konkrete Beratungsangebote der Psychologischen Studierendenberatung bzw. anderer regionaler Partner</a:t>
            </a:r>
            <a:endParaRPr lang="de-DE" sz="1100" dirty="0">
              <a:solidFill>
                <a:schemeClr val="bg1"/>
              </a:solidFill>
              <a:latin typeface="Helvetica Neue LT Std 45 Light" panose="020B0403020202020204" pitchFamily="34" charset="77"/>
            </a:endParaRPr>
          </a:p>
        </p:txBody>
      </p:sp>
      <p:sp>
        <p:nvSpPr>
          <p:cNvPr id="20" name="Inhaltsplatzhalter 7">
            <a:extLst>
              <a:ext uri="{FF2B5EF4-FFF2-40B4-BE49-F238E27FC236}">
                <a16:creationId xmlns:a16="http://schemas.microsoft.com/office/drawing/2014/main" id="{E07A722E-2884-9145-8E05-A6BF2BFDABA2}"/>
              </a:ext>
            </a:extLst>
          </p:cNvPr>
          <p:cNvSpPr txBox="1">
            <a:spLocks/>
          </p:cNvSpPr>
          <p:nvPr/>
        </p:nvSpPr>
        <p:spPr>
          <a:xfrm>
            <a:off x="8533875" y="4981573"/>
            <a:ext cx="2549830" cy="57579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533400">
              <a:lnSpc>
                <a:spcPct val="100000"/>
              </a:lnSpc>
              <a:spcBef>
                <a:spcPct val="0"/>
              </a:spcBef>
              <a:spcAft>
                <a:spcPct val="35000"/>
              </a:spcAft>
              <a:buNone/>
            </a:pPr>
            <a:r>
              <a:rPr lang="de-DE" sz="1200" dirty="0">
                <a:solidFill>
                  <a:schemeClr val="bg1"/>
                </a:solidFill>
                <a:latin typeface="Helvetica Neue LT Std 45 Light" panose="020B0403020202020204" pitchFamily="34" charset="77"/>
              </a:rPr>
              <a:t>Zahlreiche Links unter </a:t>
            </a:r>
            <a:br>
              <a:rPr lang="de-DE" sz="1200" dirty="0">
                <a:solidFill>
                  <a:schemeClr val="bg1"/>
                </a:solidFill>
                <a:latin typeface="Helvetica Neue LT Std 45 Light" panose="020B0403020202020204" pitchFamily="34" charset="77"/>
              </a:rPr>
            </a:br>
            <a:r>
              <a:rPr lang="de-DE" sz="1200" dirty="0">
                <a:solidFill>
                  <a:schemeClr val="bg1"/>
                </a:solidFill>
                <a:latin typeface="Helvetica Neue LT Std 45 Light" panose="020B0403020202020204" pitchFamily="34" charset="77"/>
              </a:rPr>
              <a:t>www.18plus.at/18plus-fuer-schuelerinnen/</a:t>
            </a:r>
            <a:r>
              <a:rPr lang="de-DE" sz="1200" dirty="0" err="1">
                <a:solidFill>
                  <a:schemeClr val="bg1"/>
                </a:solidFill>
                <a:latin typeface="Helvetica Neue LT Std 45 Light" panose="020B0403020202020204" pitchFamily="34" charset="77"/>
              </a:rPr>
              <a:t>ueberblick</a:t>
            </a:r>
            <a:r>
              <a:rPr lang="de-DE" sz="1200" dirty="0">
                <a:solidFill>
                  <a:schemeClr val="bg1"/>
                </a:solidFill>
                <a:latin typeface="Helvetica Neue LT Std 45 Light" panose="020B0403020202020204" pitchFamily="34" charset="77"/>
              </a:rPr>
              <a:t>/</a:t>
            </a:r>
          </a:p>
        </p:txBody>
      </p:sp>
      <p:pic>
        <p:nvPicPr>
          <p:cNvPr id="22" name="Grafik 9">
            <a:extLst>
              <a:ext uri="{FF2B5EF4-FFF2-40B4-BE49-F238E27FC236}">
                <a16:creationId xmlns:a16="http://schemas.microsoft.com/office/drawing/2014/main" id="{29AF44A8-EEE2-3A42-92FB-FFD6B98C98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01249" y="4211335"/>
            <a:ext cx="660953" cy="66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Grafik 10">
            <a:extLst>
              <a:ext uri="{FF2B5EF4-FFF2-40B4-BE49-F238E27FC236}">
                <a16:creationId xmlns:a16="http://schemas.microsoft.com/office/drawing/2014/main" id="{BAF29609-B388-8847-A850-D951E669521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68827" y="4164120"/>
            <a:ext cx="660953" cy="66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Grafik 6">
            <a:extLst>
              <a:ext uri="{FF2B5EF4-FFF2-40B4-BE49-F238E27FC236}">
                <a16:creationId xmlns:a16="http://schemas.microsoft.com/office/drawing/2014/main" id="{8734DDDE-27AC-C249-91DC-DF1F5A614EA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27260" y="2139083"/>
            <a:ext cx="734942" cy="734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Grafik 7">
            <a:extLst>
              <a:ext uri="{FF2B5EF4-FFF2-40B4-BE49-F238E27FC236}">
                <a16:creationId xmlns:a16="http://schemas.microsoft.com/office/drawing/2014/main" id="{614D2A43-EC46-154D-8275-48A3C7EDA5B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45231" y="4254305"/>
            <a:ext cx="560738" cy="5707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 name="Grafik 11">
            <a:extLst>
              <a:ext uri="{FF2B5EF4-FFF2-40B4-BE49-F238E27FC236}">
                <a16:creationId xmlns:a16="http://schemas.microsoft.com/office/drawing/2014/main" id="{B2A10D1D-72BA-164C-B056-C254C879C67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86031" y="2234194"/>
            <a:ext cx="619938" cy="61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6353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C3D15F8B-7087-4E4A-88A3-0B3922B36E32}"/>
              </a:ext>
            </a:extLst>
          </p:cNvPr>
          <p:cNvSpPr>
            <a:spLocks noChangeArrowheads="1"/>
          </p:cNvSpPr>
          <p:nvPr/>
        </p:nvSpPr>
        <p:spPr bwMode="auto">
          <a:xfrm>
            <a:off x="0" y="151465"/>
            <a:ext cx="12192000" cy="6367141"/>
          </a:xfrm>
          <a:prstGeom prst="rect">
            <a:avLst/>
          </a:prstGeom>
          <a:gradFill rotWithShape="1">
            <a:gsLst>
              <a:gs pos="0">
                <a:srgbClr val="0092D2"/>
              </a:gs>
              <a:gs pos="100000">
                <a:srgbClr val="ABCB2A"/>
              </a:gs>
            </a:gsLst>
            <a:lin ang="0"/>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de-DE" sz="1800">
              <a:solidFill>
                <a:schemeClr val="lt1"/>
              </a:solidFill>
              <a:latin typeface="+mn-lt"/>
              <a:ea typeface="+mn-ea"/>
            </a:endParaRPr>
          </a:p>
        </p:txBody>
      </p:sp>
      <p:sp>
        <p:nvSpPr>
          <p:cNvPr id="4" name="Titel 1">
            <a:extLst>
              <a:ext uri="{FF2B5EF4-FFF2-40B4-BE49-F238E27FC236}">
                <a16:creationId xmlns:a16="http://schemas.microsoft.com/office/drawing/2014/main" id="{730F1E05-3F88-7A42-B877-B3EF7A600866}"/>
              </a:ext>
            </a:extLst>
          </p:cNvPr>
          <p:cNvSpPr>
            <a:spLocks noGrp="1"/>
          </p:cNvSpPr>
          <p:nvPr>
            <p:ph type="title"/>
          </p:nvPr>
        </p:nvSpPr>
        <p:spPr>
          <a:xfrm>
            <a:off x="834891" y="225368"/>
            <a:ext cx="10515600" cy="1325563"/>
          </a:xfrm>
        </p:spPr>
        <p:txBody>
          <a:bodyPr>
            <a:normAutofit/>
          </a:bodyPr>
          <a:lstStyle/>
          <a:p>
            <a:r>
              <a:rPr lang="de-AT" altLang="de-DE" dirty="0">
                <a:solidFill>
                  <a:schemeClr val="bg1"/>
                </a:solidFill>
              </a:rPr>
              <a:t>18plus unterstützt Sie in Ihrem Entscheidungsprozess</a:t>
            </a:r>
            <a:endParaRPr lang="de-DE" dirty="0">
              <a:solidFill>
                <a:schemeClr val="bg1"/>
              </a:solidFill>
            </a:endParaRPr>
          </a:p>
        </p:txBody>
      </p:sp>
      <p:sp>
        <p:nvSpPr>
          <p:cNvPr id="6" name="Textfeld 1">
            <a:extLst>
              <a:ext uri="{FF2B5EF4-FFF2-40B4-BE49-F238E27FC236}">
                <a16:creationId xmlns:a16="http://schemas.microsoft.com/office/drawing/2014/main" id="{DD17773F-A753-4F48-920E-A62EE58081B4}"/>
              </a:ext>
            </a:extLst>
          </p:cNvPr>
          <p:cNvSpPr txBox="1">
            <a:spLocks noChangeArrowheads="1"/>
          </p:cNvSpPr>
          <p:nvPr/>
        </p:nvSpPr>
        <p:spPr bwMode="auto">
          <a:xfrm>
            <a:off x="1061814" y="3558925"/>
            <a:ext cx="2331239"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2000">
                <a:solidFill>
                  <a:schemeClr val="tx1"/>
                </a:solidFill>
                <a:latin typeface="Flama Ultralight" pitchFamily="-84" charset="0"/>
                <a:ea typeface="MS PGothic" panose="020B0600070205080204" pitchFamily="34" charset="-128"/>
                <a:cs typeface="Flama Ultralight" pitchFamily="-84" charset="0"/>
              </a:defRPr>
            </a:lvl1pPr>
            <a:lvl2pPr marL="742950" indent="-28575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2pPr>
            <a:lvl3pPr marL="1143000" indent="-22860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3pPr>
            <a:lvl4pPr marL="1600200" indent="-22860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4pPr>
            <a:lvl5pPr marL="2057400" indent="-22860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9pPr>
          </a:lstStyle>
          <a:p>
            <a:pPr eaLnBrk="1" hangingPunct="1">
              <a:spcBef>
                <a:spcPct val="0"/>
              </a:spcBef>
              <a:buNone/>
            </a:pPr>
            <a:r>
              <a:rPr lang="de-AT" altLang="de-DE" sz="1400" b="1" dirty="0">
                <a:solidFill>
                  <a:schemeClr val="bg1"/>
                </a:solidFill>
                <a:latin typeface="Arial" panose="020B0604020202020204" pitchFamily="34" charset="0"/>
                <a:cs typeface="Arial" panose="020B0604020202020204" pitchFamily="34" charset="0"/>
              </a:rPr>
              <a:t>Klarheit über eigene Ziele und Werte gewinnen</a:t>
            </a:r>
            <a:endParaRPr lang="de-DE" altLang="de-DE" sz="1400" b="1" dirty="0">
              <a:solidFill>
                <a:schemeClr val="bg1"/>
              </a:solidFill>
              <a:latin typeface="Arial" panose="020B0604020202020204" pitchFamily="34" charset="0"/>
              <a:cs typeface="Arial" panose="020B0604020202020204" pitchFamily="34" charset="0"/>
            </a:endParaRPr>
          </a:p>
          <a:p>
            <a:pPr eaLnBrk="1" hangingPunct="1">
              <a:spcBef>
                <a:spcPct val="0"/>
              </a:spcBef>
              <a:buNone/>
            </a:pPr>
            <a:r>
              <a:rPr lang="de-DE" altLang="de-DE" sz="1200" dirty="0">
                <a:solidFill>
                  <a:schemeClr val="bg1"/>
                </a:solidFill>
                <a:latin typeface="Arial" panose="020B0604020202020204" pitchFamily="34" charset="0"/>
                <a:cs typeface="Arial" panose="020B0604020202020204" pitchFamily="34" charset="0"/>
              </a:rPr>
              <a:t>Wie soll meine Zukunft aussehen?</a:t>
            </a:r>
          </a:p>
        </p:txBody>
      </p:sp>
      <p:sp>
        <p:nvSpPr>
          <p:cNvPr id="2" name="Abgerundetes Rechteck 1">
            <a:extLst>
              <a:ext uri="{FF2B5EF4-FFF2-40B4-BE49-F238E27FC236}">
                <a16:creationId xmlns:a16="http://schemas.microsoft.com/office/drawing/2014/main" id="{447AC94B-8828-484E-802D-33C7C7FA1F39}"/>
              </a:ext>
            </a:extLst>
          </p:cNvPr>
          <p:cNvSpPr/>
          <p:nvPr/>
        </p:nvSpPr>
        <p:spPr>
          <a:xfrm>
            <a:off x="10262165"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A1C667"/>
                </a:solidFill>
                <a:latin typeface="Arial" panose="020B0604020202020204" pitchFamily="34" charset="0"/>
                <a:cs typeface="Arial" panose="020B0604020202020204" pitchFamily="34" charset="0"/>
              </a:rPr>
              <a:t>6</a:t>
            </a:r>
          </a:p>
        </p:txBody>
      </p:sp>
      <p:sp>
        <p:nvSpPr>
          <p:cNvPr id="13" name="Abgerundetes Rechteck 12">
            <a:extLst>
              <a:ext uri="{FF2B5EF4-FFF2-40B4-BE49-F238E27FC236}">
                <a16:creationId xmlns:a16="http://schemas.microsoft.com/office/drawing/2014/main" id="{AC40D498-F820-4447-B4A4-4BEA95EBDC06}"/>
              </a:ext>
            </a:extLst>
          </p:cNvPr>
          <p:cNvSpPr/>
          <p:nvPr/>
        </p:nvSpPr>
        <p:spPr>
          <a:xfrm>
            <a:off x="8836443"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96C482"/>
                </a:solidFill>
                <a:latin typeface="Arial" panose="020B0604020202020204" pitchFamily="34" charset="0"/>
                <a:cs typeface="Arial" panose="020B0604020202020204" pitchFamily="34" charset="0"/>
              </a:rPr>
              <a:t>5</a:t>
            </a:r>
          </a:p>
        </p:txBody>
      </p:sp>
      <p:sp>
        <p:nvSpPr>
          <p:cNvPr id="14" name="Abgerundetes Rechteck 13">
            <a:extLst>
              <a:ext uri="{FF2B5EF4-FFF2-40B4-BE49-F238E27FC236}">
                <a16:creationId xmlns:a16="http://schemas.microsoft.com/office/drawing/2014/main" id="{1BCFEF44-0222-6342-B7A3-3A8E206F68EC}"/>
              </a:ext>
            </a:extLst>
          </p:cNvPr>
          <p:cNvSpPr/>
          <p:nvPr/>
        </p:nvSpPr>
        <p:spPr>
          <a:xfrm>
            <a:off x="7410718"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90C28D"/>
                </a:solidFill>
                <a:latin typeface="Arial" panose="020B0604020202020204" pitchFamily="34" charset="0"/>
                <a:cs typeface="Arial" panose="020B0604020202020204" pitchFamily="34" charset="0"/>
              </a:rPr>
              <a:t>4</a:t>
            </a:r>
          </a:p>
        </p:txBody>
      </p:sp>
      <p:sp>
        <p:nvSpPr>
          <p:cNvPr id="15" name="Abgerundetes Rechteck 14">
            <a:extLst>
              <a:ext uri="{FF2B5EF4-FFF2-40B4-BE49-F238E27FC236}">
                <a16:creationId xmlns:a16="http://schemas.microsoft.com/office/drawing/2014/main" id="{AB2C6DCB-FF81-D445-BD4E-0971095C10D4}"/>
              </a:ext>
            </a:extLst>
          </p:cNvPr>
          <p:cNvSpPr/>
          <p:nvPr/>
        </p:nvSpPr>
        <p:spPr>
          <a:xfrm>
            <a:off x="5984993"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75B9AB"/>
                </a:solidFill>
                <a:latin typeface="Arial" panose="020B0604020202020204" pitchFamily="34" charset="0"/>
                <a:cs typeface="Arial" panose="020B0604020202020204" pitchFamily="34" charset="0"/>
              </a:rPr>
              <a:t>3</a:t>
            </a:r>
          </a:p>
        </p:txBody>
      </p:sp>
      <p:sp>
        <p:nvSpPr>
          <p:cNvPr id="16" name="Abgerundetes Rechteck 15">
            <a:extLst>
              <a:ext uri="{FF2B5EF4-FFF2-40B4-BE49-F238E27FC236}">
                <a16:creationId xmlns:a16="http://schemas.microsoft.com/office/drawing/2014/main" id="{E251C7F8-7EF9-724A-BCFD-66D565097D6E}"/>
              </a:ext>
            </a:extLst>
          </p:cNvPr>
          <p:cNvSpPr/>
          <p:nvPr/>
        </p:nvSpPr>
        <p:spPr>
          <a:xfrm>
            <a:off x="4559268"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63B5B7"/>
                </a:solidFill>
                <a:latin typeface="Arial" panose="020B0604020202020204" pitchFamily="34" charset="0"/>
                <a:cs typeface="Arial" panose="020B0604020202020204" pitchFamily="34" charset="0"/>
              </a:rPr>
              <a:t>2</a:t>
            </a:r>
          </a:p>
        </p:txBody>
      </p:sp>
      <p:sp>
        <p:nvSpPr>
          <p:cNvPr id="17" name="Abgerundetes Rechteck 16">
            <a:extLst>
              <a:ext uri="{FF2B5EF4-FFF2-40B4-BE49-F238E27FC236}">
                <a16:creationId xmlns:a16="http://schemas.microsoft.com/office/drawing/2014/main" id="{799815EF-F131-1D4D-A6B2-4F88A75F13B2}"/>
              </a:ext>
            </a:extLst>
          </p:cNvPr>
          <p:cNvSpPr/>
          <p:nvPr/>
        </p:nvSpPr>
        <p:spPr>
          <a:xfrm>
            <a:off x="1061814"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289FD0"/>
                </a:solidFill>
                <a:latin typeface="Arial" panose="020B0604020202020204" pitchFamily="34" charset="0"/>
                <a:cs typeface="Arial" panose="020B0604020202020204" pitchFamily="34" charset="0"/>
              </a:rPr>
              <a:t>1</a:t>
            </a:r>
          </a:p>
        </p:txBody>
      </p:sp>
      <p:cxnSp>
        <p:nvCxnSpPr>
          <p:cNvPr id="5" name="Gerade Verbindung 4">
            <a:extLst>
              <a:ext uri="{FF2B5EF4-FFF2-40B4-BE49-F238E27FC236}">
                <a16:creationId xmlns:a16="http://schemas.microsoft.com/office/drawing/2014/main" id="{8C5315C7-8B90-3349-83BD-1427A14875F3}"/>
              </a:ext>
            </a:extLst>
          </p:cNvPr>
          <p:cNvCxnSpPr>
            <a:cxnSpLocks/>
          </p:cNvCxnSpPr>
          <p:nvPr/>
        </p:nvCxnSpPr>
        <p:spPr>
          <a:xfrm>
            <a:off x="4252241"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Gerade Verbindung 17">
            <a:extLst>
              <a:ext uri="{FF2B5EF4-FFF2-40B4-BE49-F238E27FC236}">
                <a16:creationId xmlns:a16="http://schemas.microsoft.com/office/drawing/2014/main" id="{ED1AB0D7-CBE9-664F-BBDE-E3BD81920A0A}"/>
              </a:ext>
            </a:extLst>
          </p:cNvPr>
          <p:cNvCxnSpPr>
            <a:cxnSpLocks/>
          </p:cNvCxnSpPr>
          <p:nvPr/>
        </p:nvCxnSpPr>
        <p:spPr>
          <a:xfrm>
            <a:off x="5677966"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Gerade Verbindung 18">
            <a:extLst>
              <a:ext uri="{FF2B5EF4-FFF2-40B4-BE49-F238E27FC236}">
                <a16:creationId xmlns:a16="http://schemas.microsoft.com/office/drawing/2014/main" id="{1D81D2BC-4456-714C-AD8D-6183DF38FE55}"/>
              </a:ext>
            </a:extLst>
          </p:cNvPr>
          <p:cNvCxnSpPr>
            <a:cxnSpLocks/>
          </p:cNvCxnSpPr>
          <p:nvPr/>
        </p:nvCxnSpPr>
        <p:spPr>
          <a:xfrm>
            <a:off x="7103691"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Gerade Verbindung 19">
            <a:extLst>
              <a:ext uri="{FF2B5EF4-FFF2-40B4-BE49-F238E27FC236}">
                <a16:creationId xmlns:a16="http://schemas.microsoft.com/office/drawing/2014/main" id="{2DD133AA-60B6-4E45-B708-51ED4023DA6C}"/>
              </a:ext>
            </a:extLst>
          </p:cNvPr>
          <p:cNvCxnSpPr>
            <a:cxnSpLocks/>
          </p:cNvCxnSpPr>
          <p:nvPr/>
        </p:nvCxnSpPr>
        <p:spPr>
          <a:xfrm>
            <a:off x="8529416"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Gerade Verbindung 20">
            <a:extLst>
              <a:ext uri="{FF2B5EF4-FFF2-40B4-BE49-F238E27FC236}">
                <a16:creationId xmlns:a16="http://schemas.microsoft.com/office/drawing/2014/main" id="{2BC6D3ED-20D6-944A-9A2D-4784069AE530}"/>
              </a:ext>
            </a:extLst>
          </p:cNvPr>
          <p:cNvCxnSpPr>
            <a:cxnSpLocks/>
          </p:cNvCxnSpPr>
          <p:nvPr/>
        </p:nvCxnSpPr>
        <p:spPr>
          <a:xfrm>
            <a:off x="9955141"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027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C3D15F8B-7087-4E4A-88A3-0B3922B36E32}"/>
              </a:ext>
            </a:extLst>
          </p:cNvPr>
          <p:cNvSpPr>
            <a:spLocks noChangeArrowheads="1"/>
          </p:cNvSpPr>
          <p:nvPr/>
        </p:nvSpPr>
        <p:spPr bwMode="auto">
          <a:xfrm>
            <a:off x="0" y="0"/>
            <a:ext cx="12192000" cy="6367141"/>
          </a:xfrm>
          <a:prstGeom prst="rect">
            <a:avLst/>
          </a:prstGeom>
          <a:gradFill rotWithShape="1">
            <a:gsLst>
              <a:gs pos="0">
                <a:srgbClr val="0092D2"/>
              </a:gs>
              <a:gs pos="100000">
                <a:srgbClr val="ABCB2A"/>
              </a:gs>
            </a:gsLst>
            <a:lin ang="0"/>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de-DE" sz="1800">
              <a:solidFill>
                <a:schemeClr val="lt1"/>
              </a:solidFill>
              <a:latin typeface="+mn-lt"/>
              <a:ea typeface="+mn-ea"/>
            </a:endParaRPr>
          </a:p>
        </p:txBody>
      </p:sp>
      <p:sp>
        <p:nvSpPr>
          <p:cNvPr id="4" name="Titel 1">
            <a:extLst>
              <a:ext uri="{FF2B5EF4-FFF2-40B4-BE49-F238E27FC236}">
                <a16:creationId xmlns:a16="http://schemas.microsoft.com/office/drawing/2014/main" id="{730F1E05-3F88-7A42-B877-B3EF7A600866}"/>
              </a:ext>
            </a:extLst>
          </p:cNvPr>
          <p:cNvSpPr>
            <a:spLocks noGrp="1"/>
          </p:cNvSpPr>
          <p:nvPr>
            <p:ph type="title"/>
          </p:nvPr>
        </p:nvSpPr>
        <p:spPr>
          <a:xfrm>
            <a:off x="834891" y="225368"/>
            <a:ext cx="10515600" cy="1325563"/>
          </a:xfrm>
        </p:spPr>
        <p:txBody>
          <a:bodyPr>
            <a:normAutofit/>
          </a:bodyPr>
          <a:lstStyle/>
          <a:p>
            <a:r>
              <a:rPr lang="de-AT" altLang="de-DE" dirty="0">
                <a:solidFill>
                  <a:schemeClr val="bg1"/>
                </a:solidFill>
              </a:rPr>
              <a:t>18plus unterstützt Sie in Ihrem Entscheidungsprozess</a:t>
            </a:r>
            <a:endParaRPr lang="de-DE" dirty="0">
              <a:solidFill>
                <a:schemeClr val="bg1"/>
              </a:solidFill>
            </a:endParaRPr>
          </a:p>
        </p:txBody>
      </p:sp>
      <p:sp>
        <p:nvSpPr>
          <p:cNvPr id="7" name="Textfeld 2">
            <a:extLst>
              <a:ext uri="{FF2B5EF4-FFF2-40B4-BE49-F238E27FC236}">
                <a16:creationId xmlns:a16="http://schemas.microsoft.com/office/drawing/2014/main" id="{BCBFF606-97D7-F84F-9243-4935A0310ECC}"/>
              </a:ext>
            </a:extLst>
          </p:cNvPr>
          <p:cNvSpPr txBox="1">
            <a:spLocks noChangeArrowheads="1"/>
          </p:cNvSpPr>
          <p:nvPr/>
        </p:nvSpPr>
        <p:spPr bwMode="auto">
          <a:xfrm>
            <a:off x="2487537" y="3521089"/>
            <a:ext cx="2113211" cy="984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2000">
                <a:solidFill>
                  <a:schemeClr val="tx1"/>
                </a:solidFill>
                <a:latin typeface="Flama Ultralight" pitchFamily="-84" charset="0"/>
                <a:ea typeface="MS PGothic" panose="020B0600070205080204" pitchFamily="34" charset="-128"/>
                <a:cs typeface="Flama Ultralight" pitchFamily="-84" charset="0"/>
              </a:defRPr>
            </a:lvl1pPr>
            <a:lvl2pPr marL="742950" indent="-28575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2pPr>
            <a:lvl3pPr marL="1143000" indent="-22860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3pPr>
            <a:lvl4pPr marL="1600200" indent="-22860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4pPr>
            <a:lvl5pPr marL="2057400" indent="-22860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9pPr>
          </a:lstStyle>
          <a:p>
            <a:pPr eaLnBrk="1" hangingPunct="1">
              <a:spcBef>
                <a:spcPct val="0"/>
              </a:spcBef>
              <a:buNone/>
            </a:pPr>
            <a:r>
              <a:rPr lang="de-AT" altLang="de-DE" sz="1400" b="1" dirty="0">
                <a:solidFill>
                  <a:schemeClr val="bg1"/>
                </a:solidFill>
                <a:latin typeface="Arial" panose="020B0604020202020204" pitchFamily="34" charset="0"/>
                <a:cs typeface="Arial" panose="020B0604020202020204" pitchFamily="34" charset="0"/>
              </a:rPr>
              <a:t>Ideen entwickeln – Alternativen überlegen</a:t>
            </a:r>
          </a:p>
          <a:p>
            <a:pPr eaLnBrk="1" hangingPunct="1">
              <a:spcBef>
                <a:spcPct val="0"/>
              </a:spcBef>
              <a:buNone/>
            </a:pPr>
            <a:r>
              <a:rPr lang="de-AT" altLang="de-DE" sz="1200" dirty="0">
                <a:solidFill>
                  <a:schemeClr val="bg1"/>
                </a:solidFill>
                <a:latin typeface="Arial" panose="020B0604020202020204" pitchFamily="34" charset="0"/>
                <a:cs typeface="Arial" panose="020B0604020202020204" pitchFamily="34" charset="0"/>
              </a:rPr>
              <a:t>Was oder wer könnte mich bei meinem Ziel unter-stützen? Gibt es Plan B?</a:t>
            </a:r>
            <a:endParaRPr lang="de-DE" altLang="de-DE" sz="1200" dirty="0">
              <a:solidFill>
                <a:schemeClr val="bg1"/>
              </a:solidFill>
              <a:latin typeface="Arial" panose="020B0604020202020204" pitchFamily="34" charset="0"/>
              <a:cs typeface="Arial" panose="020B0604020202020204" pitchFamily="34" charset="0"/>
            </a:endParaRPr>
          </a:p>
        </p:txBody>
      </p:sp>
      <p:sp>
        <p:nvSpPr>
          <p:cNvPr id="29" name="Abgerundetes Rechteck 28">
            <a:extLst>
              <a:ext uri="{FF2B5EF4-FFF2-40B4-BE49-F238E27FC236}">
                <a16:creationId xmlns:a16="http://schemas.microsoft.com/office/drawing/2014/main" id="{BC279AC9-E827-9041-A664-D9BFC8BDA39F}"/>
              </a:ext>
            </a:extLst>
          </p:cNvPr>
          <p:cNvSpPr/>
          <p:nvPr/>
        </p:nvSpPr>
        <p:spPr>
          <a:xfrm>
            <a:off x="10262165"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A1C667"/>
                </a:solidFill>
                <a:latin typeface="Arial" panose="020B0604020202020204" pitchFamily="34" charset="0"/>
                <a:cs typeface="Arial" panose="020B0604020202020204" pitchFamily="34" charset="0"/>
              </a:rPr>
              <a:t>6</a:t>
            </a:r>
          </a:p>
        </p:txBody>
      </p:sp>
      <p:sp>
        <p:nvSpPr>
          <p:cNvPr id="30" name="Abgerundetes Rechteck 29">
            <a:extLst>
              <a:ext uri="{FF2B5EF4-FFF2-40B4-BE49-F238E27FC236}">
                <a16:creationId xmlns:a16="http://schemas.microsoft.com/office/drawing/2014/main" id="{E7BA1406-11D8-864F-8717-89C0BA708859}"/>
              </a:ext>
            </a:extLst>
          </p:cNvPr>
          <p:cNvSpPr/>
          <p:nvPr/>
        </p:nvSpPr>
        <p:spPr>
          <a:xfrm>
            <a:off x="8836443"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96C482"/>
                </a:solidFill>
                <a:latin typeface="Arial" panose="020B0604020202020204" pitchFamily="34" charset="0"/>
                <a:cs typeface="Arial" panose="020B0604020202020204" pitchFamily="34" charset="0"/>
              </a:rPr>
              <a:t>5</a:t>
            </a:r>
          </a:p>
        </p:txBody>
      </p:sp>
      <p:sp>
        <p:nvSpPr>
          <p:cNvPr id="31" name="Abgerundetes Rechteck 30">
            <a:extLst>
              <a:ext uri="{FF2B5EF4-FFF2-40B4-BE49-F238E27FC236}">
                <a16:creationId xmlns:a16="http://schemas.microsoft.com/office/drawing/2014/main" id="{D9ECE6BF-C60C-0248-9BF2-76B0D745F746}"/>
              </a:ext>
            </a:extLst>
          </p:cNvPr>
          <p:cNvSpPr/>
          <p:nvPr/>
        </p:nvSpPr>
        <p:spPr>
          <a:xfrm>
            <a:off x="7410718"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90C28D"/>
                </a:solidFill>
                <a:latin typeface="Arial" panose="020B0604020202020204" pitchFamily="34" charset="0"/>
                <a:cs typeface="Arial" panose="020B0604020202020204" pitchFamily="34" charset="0"/>
              </a:rPr>
              <a:t>4</a:t>
            </a:r>
          </a:p>
        </p:txBody>
      </p:sp>
      <p:sp>
        <p:nvSpPr>
          <p:cNvPr id="32" name="Abgerundetes Rechteck 31">
            <a:extLst>
              <a:ext uri="{FF2B5EF4-FFF2-40B4-BE49-F238E27FC236}">
                <a16:creationId xmlns:a16="http://schemas.microsoft.com/office/drawing/2014/main" id="{95830645-EDA2-AD48-99DC-193622B20C5A}"/>
              </a:ext>
            </a:extLst>
          </p:cNvPr>
          <p:cNvSpPr/>
          <p:nvPr/>
        </p:nvSpPr>
        <p:spPr>
          <a:xfrm>
            <a:off x="5984993"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75B9AB"/>
                </a:solidFill>
                <a:latin typeface="Arial" panose="020B0604020202020204" pitchFamily="34" charset="0"/>
                <a:cs typeface="Arial" panose="020B0604020202020204" pitchFamily="34" charset="0"/>
              </a:rPr>
              <a:t>3</a:t>
            </a:r>
          </a:p>
        </p:txBody>
      </p:sp>
      <p:sp>
        <p:nvSpPr>
          <p:cNvPr id="33" name="Abgerundetes Rechteck 32">
            <a:extLst>
              <a:ext uri="{FF2B5EF4-FFF2-40B4-BE49-F238E27FC236}">
                <a16:creationId xmlns:a16="http://schemas.microsoft.com/office/drawing/2014/main" id="{8D716FDC-D630-9B4F-A952-1D348C554A75}"/>
              </a:ext>
            </a:extLst>
          </p:cNvPr>
          <p:cNvSpPr/>
          <p:nvPr/>
        </p:nvSpPr>
        <p:spPr>
          <a:xfrm>
            <a:off x="2487538"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39A8C9"/>
                </a:solidFill>
                <a:latin typeface="Arial" panose="020B0604020202020204" pitchFamily="34" charset="0"/>
                <a:cs typeface="Arial" panose="020B0604020202020204" pitchFamily="34" charset="0"/>
              </a:rPr>
              <a:t>2</a:t>
            </a:r>
          </a:p>
        </p:txBody>
      </p:sp>
      <p:sp>
        <p:nvSpPr>
          <p:cNvPr id="34" name="Abgerundetes Rechteck 33">
            <a:extLst>
              <a:ext uri="{FF2B5EF4-FFF2-40B4-BE49-F238E27FC236}">
                <a16:creationId xmlns:a16="http://schemas.microsoft.com/office/drawing/2014/main" id="{CB792A9A-5A37-AC4A-97A3-E77B317366F5}"/>
              </a:ext>
            </a:extLst>
          </p:cNvPr>
          <p:cNvSpPr/>
          <p:nvPr/>
        </p:nvSpPr>
        <p:spPr>
          <a:xfrm>
            <a:off x="1061814"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289FD0"/>
                </a:solidFill>
                <a:latin typeface="Arial" panose="020B0604020202020204" pitchFamily="34" charset="0"/>
                <a:cs typeface="Arial" panose="020B0604020202020204" pitchFamily="34" charset="0"/>
              </a:rPr>
              <a:t>1</a:t>
            </a:r>
          </a:p>
        </p:txBody>
      </p:sp>
      <p:cxnSp>
        <p:nvCxnSpPr>
          <p:cNvPr id="35" name="Gerade Verbindung 34">
            <a:extLst>
              <a:ext uri="{FF2B5EF4-FFF2-40B4-BE49-F238E27FC236}">
                <a16:creationId xmlns:a16="http://schemas.microsoft.com/office/drawing/2014/main" id="{2958027C-5CA7-884B-B06A-2F818FFF5997}"/>
              </a:ext>
            </a:extLst>
          </p:cNvPr>
          <p:cNvCxnSpPr>
            <a:cxnSpLocks/>
          </p:cNvCxnSpPr>
          <p:nvPr/>
        </p:nvCxnSpPr>
        <p:spPr>
          <a:xfrm>
            <a:off x="2180511"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Gerade Verbindung 35">
            <a:extLst>
              <a:ext uri="{FF2B5EF4-FFF2-40B4-BE49-F238E27FC236}">
                <a16:creationId xmlns:a16="http://schemas.microsoft.com/office/drawing/2014/main" id="{241D2263-C18F-9F44-B373-6C9511B4EC56}"/>
              </a:ext>
            </a:extLst>
          </p:cNvPr>
          <p:cNvCxnSpPr>
            <a:cxnSpLocks/>
          </p:cNvCxnSpPr>
          <p:nvPr/>
        </p:nvCxnSpPr>
        <p:spPr>
          <a:xfrm>
            <a:off x="5677966"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Gerade Verbindung 36">
            <a:extLst>
              <a:ext uri="{FF2B5EF4-FFF2-40B4-BE49-F238E27FC236}">
                <a16:creationId xmlns:a16="http://schemas.microsoft.com/office/drawing/2014/main" id="{5F792610-F77F-484D-B14F-DDDED4AD7074}"/>
              </a:ext>
            </a:extLst>
          </p:cNvPr>
          <p:cNvCxnSpPr>
            <a:cxnSpLocks/>
          </p:cNvCxnSpPr>
          <p:nvPr/>
        </p:nvCxnSpPr>
        <p:spPr>
          <a:xfrm>
            <a:off x="7103691"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Gerade Verbindung 37">
            <a:extLst>
              <a:ext uri="{FF2B5EF4-FFF2-40B4-BE49-F238E27FC236}">
                <a16:creationId xmlns:a16="http://schemas.microsoft.com/office/drawing/2014/main" id="{905536A5-8067-9A44-8259-74B8AA3223DF}"/>
              </a:ext>
            </a:extLst>
          </p:cNvPr>
          <p:cNvCxnSpPr>
            <a:cxnSpLocks/>
          </p:cNvCxnSpPr>
          <p:nvPr/>
        </p:nvCxnSpPr>
        <p:spPr>
          <a:xfrm>
            <a:off x="8529416"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Gerade Verbindung 38">
            <a:extLst>
              <a:ext uri="{FF2B5EF4-FFF2-40B4-BE49-F238E27FC236}">
                <a16:creationId xmlns:a16="http://schemas.microsoft.com/office/drawing/2014/main" id="{0BF14A3C-3501-3D4D-A0FF-87A0928DDB87}"/>
              </a:ext>
            </a:extLst>
          </p:cNvPr>
          <p:cNvCxnSpPr>
            <a:cxnSpLocks/>
          </p:cNvCxnSpPr>
          <p:nvPr/>
        </p:nvCxnSpPr>
        <p:spPr>
          <a:xfrm>
            <a:off x="9955141"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70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C3D15F8B-7087-4E4A-88A3-0B3922B36E32}"/>
              </a:ext>
            </a:extLst>
          </p:cNvPr>
          <p:cNvSpPr>
            <a:spLocks noChangeArrowheads="1"/>
          </p:cNvSpPr>
          <p:nvPr/>
        </p:nvSpPr>
        <p:spPr bwMode="auto">
          <a:xfrm>
            <a:off x="0" y="0"/>
            <a:ext cx="12192000" cy="6367141"/>
          </a:xfrm>
          <a:prstGeom prst="rect">
            <a:avLst/>
          </a:prstGeom>
          <a:gradFill rotWithShape="1">
            <a:gsLst>
              <a:gs pos="0">
                <a:srgbClr val="0092D2"/>
              </a:gs>
              <a:gs pos="100000">
                <a:srgbClr val="ABCB2A"/>
              </a:gs>
            </a:gsLst>
            <a:lin ang="0"/>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de-DE" sz="1800">
              <a:solidFill>
                <a:schemeClr val="lt1"/>
              </a:solidFill>
              <a:latin typeface="+mn-lt"/>
              <a:ea typeface="+mn-ea"/>
            </a:endParaRPr>
          </a:p>
        </p:txBody>
      </p:sp>
      <p:sp>
        <p:nvSpPr>
          <p:cNvPr id="4" name="Titel 1">
            <a:extLst>
              <a:ext uri="{FF2B5EF4-FFF2-40B4-BE49-F238E27FC236}">
                <a16:creationId xmlns:a16="http://schemas.microsoft.com/office/drawing/2014/main" id="{730F1E05-3F88-7A42-B877-B3EF7A600866}"/>
              </a:ext>
            </a:extLst>
          </p:cNvPr>
          <p:cNvSpPr>
            <a:spLocks noGrp="1"/>
          </p:cNvSpPr>
          <p:nvPr>
            <p:ph type="title"/>
          </p:nvPr>
        </p:nvSpPr>
        <p:spPr>
          <a:xfrm>
            <a:off x="834891" y="225368"/>
            <a:ext cx="10515600" cy="1325563"/>
          </a:xfrm>
        </p:spPr>
        <p:txBody>
          <a:bodyPr>
            <a:normAutofit/>
          </a:bodyPr>
          <a:lstStyle/>
          <a:p>
            <a:r>
              <a:rPr lang="de-AT" altLang="de-DE" dirty="0">
                <a:solidFill>
                  <a:schemeClr val="bg1"/>
                </a:solidFill>
              </a:rPr>
              <a:t>18plus unterstützt Sie in Ihrem Entscheidungsprozess</a:t>
            </a:r>
            <a:endParaRPr lang="de-DE" dirty="0">
              <a:solidFill>
                <a:schemeClr val="bg1"/>
              </a:solidFill>
            </a:endParaRPr>
          </a:p>
        </p:txBody>
      </p:sp>
      <p:sp>
        <p:nvSpPr>
          <p:cNvPr id="8" name="Textfeld 8">
            <a:extLst>
              <a:ext uri="{FF2B5EF4-FFF2-40B4-BE49-F238E27FC236}">
                <a16:creationId xmlns:a16="http://schemas.microsoft.com/office/drawing/2014/main" id="{3CADC188-450C-CD41-A195-B3AD05E1B991}"/>
              </a:ext>
            </a:extLst>
          </p:cNvPr>
          <p:cNvSpPr txBox="1">
            <a:spLocks noChangeArrowheads="1"/>
          </p:cNvSpPr>
          <p:nvPr/>
        </p:nvSpPr>
        <p:spPr bwMode="auto">
          <a:xfrm>
            <a:off x="3913262" y="3521088"/>
            <a:ext cx="2420213"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2000">
                <a:solidFill>
                  <a:schemeClr val="tx1"/>
                </a:solidFill>
                <a:latin typeface="Flama Ultralight" pitchFamily="-84" charset="0"/>
                <a:ea typeface="MS PGothic" panose="020B0600070205080204" pitchFamily="34" charset="-128"/>
                <a:cs typeface="Flama Ultralight" pitchFamily="-84" charset="0"/>
              </a:defRPr>
            </a:lvl1pPr>
            <a:lvl2pPr marL="742950" indent="-28575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2pPr>
            <a:lvl3pPr marL="1143000" indent="-22860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3pPr>
            <a:lvl4pPr marL="1600200" indent="-22860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4pPr>
            <a:lvl5pPr marL="2057400" indent="-22860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9pPr>
          </a:lstStyle>
          <a:p>
            <a:pPr eaLnBrk="1" hangingPunct="1">
              <a:spcBef>
                <a:spcPct val="0"/>
              </a:spcBef>
              <a:buNone/>
            </a:pPr>
            <a:r>
              <a:rPr lang="de-AT" altLang="de-DE" sz="1400" b="1" dirty="0">
                <a:solidFill>
                  <a:schemeClr val="bg1"/>
                </a:solidFill>
                <a:latin typeface="Arial" panose="020B0604020202020204" pitchFamily="34" charset="0"/>
                <a:cs typeface="Arial" panose="020B0604020202020204" pitchFamily="34" charset="0"/>
              </a:rPr>
              <a:t>Informationen sammeln</a:t>
            </a:r>
          </a:p>
          <a:p>
            <a:pPr eaLnBrk="1" hangingPunct="1">
              <a:spcBef>
                <a:spcPct val="0"/>
              </a:spcBef>
              <a:buNone/>
            </a:pPr>
            <a:r>
              <a:rPr lang="de-AT" altLang="de-DE" sz="1200" dirty="0">
                <a:solidFill>
                  <a:schemeClr val="bg1"/>
                </a:solidFill>
                <a:latin typeface="Arial" panose="020B0604020202020204" pitchFamily="34" charset="0"/>
                <a:cs typeface="Arial" panose="020B0604020202020204" pitchFamily="34" charset="0"/>
              </a:rPr>
              <a:t>Wo erhalte ich die Informationen über meine Berufs- und Studienwahl?</a:t>
            </a:r>
            <a:endParaRPr lang="de-DE" altLang="de-DE" sz="1200" dirty="0">
              <a:solidFill>
                <a:schemeClr val="bg1"/>
              </a:solidFill>
              <a:latin typeface="Arial" panose="020B0604020202020204" pitchFamily="34" charset="0"/>
              <a:cs typeface="Arial" panose="020B0604020202020204" pitchFamily="34" charset="0"/>
            </a:endParaRPr>
          </a:p>
        </p:txBody>
      </p:sp>
      <p:sp>
        <p:nvSpPr>
          <p:cNvPr id="19" name="Abgerundetes Rechteck 18">
            <a:extLst>
              <a:ext uri="{FF2B5EF4-FFF2-40B4-BE49-F238E27FC236}">
                <a16:creationId xmlns:a16="http://schemas.microsoft.com/office/drawing/2014/main" id="{321E500B-CA01-FB4A-8AD0-A1C3BDB3F1D8}"/>
              </a:ext>
            </a:extLst>
          </p:cNvPr>
          <p:cNvSpPr/>
          <p:nvPr/>
        </p:nvSpPr>
        <p:spPr>
          <a:xfrm>
            <a:off x="10262165"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A1C667"/>
                </a:solidFill>
                <a:latin typeface="Arial" panose="020B0604020202020204" pitchFamily="34" charset="0"/>
                <a:cs typeface="Arial" panose="020B0604020202020204" pitchFamily="34" charset="0"/>
              </a:rPr>
              <a:t>6</a:t>
            </a:r>
          </a:p>
        </p:txBody>
      </p:sp>
      <p:sp>
        <p:nvSpPr>
          <p:cNvPr id="20" name="Abgerundetes Rechteck 19">
            <a:extLst>
              <a:ext uri="{FF2B5EF4-FFF2-40B4-BE49-F238E27FC236}">
                <a16:creationId xmlns:a16="http://schemas.microsoft.com/office/drawing/2014/main" id="{28D520F2-8E60-2F41-B746-D0F2D1A8B7C7}"/>
              </a:ext>
            </a:extLst>
          </p:cNvPr>
          <p:cNvSpPr/>
          <p:nvPr/>
        </p:nvSpPr>
        <p:spPr>
          <a:xfrm>
            <a:off x="8836443"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96C482"/>
                </a:solidFill>
                <a:latin typeface="Arial" panose="020B0604020202020204" pitchFamily="34" charset="0"/>
                <a:cs typeface="Arial" panose="020B0604020202020204" pitchFamily="34" charset="0"/>
              </a:rPr>
              <a:t>5</a:t>
            </a:r>
          </a:p>
        </p:txBody>
      </p:sp>
      <p:sp>
        <p:nvSpPr>
          <p:cNvPr id="21" name="Abgerundetes Rechteck 20">
            <a:extLst>
              <a:ext uri="{FF2B5EF4-FFF2-40B4-BE49-F238E27FC236}">
                <a16:creationId xmlns:a16="http://schemas.microsoft.com/office/drawing/2014/main" id="{BC2411C6-BF63-3842-9AFE-5B6C32EA63E7}"/>
              </a:ext>
            </a:extLst>
          </p:cNvPr>
          <p:cNvSpPr/>
          <p:nvPr/>
        </p:nvSpPr>
        <p:spPr>
          <a:xfrm>
            <a:off x="7410718"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90C28D"/>
                </a:solidFill>
                <a:latin typeface="Arial" panose="020B0604020202020204" pitchFamily="34" charset="0"/>
                <a:cs typeface="Arial" panose="020B0604020202020204" pitchFamily="34" charset="0"/>
              </a:rPr>
              <a:t>4</a:t>
            </a:r>
          </a:p>
        </p:txBody>
      </p:sp>
      <p:sp>
        <p:nvSpPr>
          <p:cNvPr id="22" name="Abgerundetes Rechteck 21">
            <a:extLst>
              <a:ext uri="{FF2B5EF4-FFF2-40B4-BE49-F238E27FC236}">
                <a16:creationId xmlns:a16="http://schemas.microsoft.com/office/drawing/2014/main" id="{6F3B66C0-ECCA-1345-AB40-89E2F8FDEB53}"/>
              </a:ext>
            </a:extLst>
          </p:cNvPr>
          <p:cNvSpPr/>
          <p:nvPr/>
        </p:nvSpPr>
        <p:spPr>
          <a:xfrm>
            <a:off x="3913262"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58B1BD"/>
                </a:solidFill>
                <a:latin typeface="Arial" panose="020B0604020202020204" pitchFamily="34" charset="0"/>
                <a:cs typeface="Arial" panose="020B0604020202020204" pitchFamily="34" charset="0"/>
              </a:rPr>
              <a:t>3</a:t>
            </a:r>
          </a:p>
        </p:txBody>
      </p:sp>
      <p:sp>
        <p:nvSpPr>
          <p:cNvPr id="23" name="Abgerundetes Rechteck 22">
            <a:extLst>
              <a:ext uri="{FF2B5EF4-FFF2-40B4-BE49-F238E27FC236}">
                <a16:creationId xmlns:a16="http://schemas.microsoft.com/office/drawing/2014/main" id="{596C9D31-8AEE-F448-8A2F-FA791B8A688E}"/>
              </a:ext>
            </a:extLst>
          </p:cNvPr>
          <p:cNvSpPr/>
          <p:nvPr/>
        </p:nvSpPr>
        <p:spPr>
          <a:xfrm>
            <a:off x="2487538"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38A7CA"/>
                </a:solidFill>
                <a:latin typeface="Arial" panose="020B0604020202020204" pitchFamily="34" charset="0"/>
                <a:cs typeface="Arial" panose="020B0604020202020204" pitchFamily="34" charset="0"/>
              </a:rPr>
              <a:t>2</a:t>
            </a:r>
          </a:p>
        </p:txBody>
      </p:sp>
      <p:sp>
        <p:nvSpPr>
          <p:cNvPr id="24" name="Abgerundetes Rechteck 23">
            <a:extLst>
              <a:ext uri="{FF2B5EF4-FFF2-40B4-BE49-F238E27FC236}">
                <a16:creationId xmlns:a16="http://schemas.microsoft.com/office/drawing/2014/main" id="{708CB595-E7F9-9C4F-8EE7-A3A260738FD1}"/>
              </a:ext>
            </a:extLst>
          </p:cNvPr>
          <p:cNvSpPr/>
          <p:nvPr/>
        </p:nvSpPr>
        <p:spPr>
          <a:xfrm>
            <a:off x="1061814"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289FD0"/>
                </a:solidFill>
                <a:latin typeface="Arial" panose="020B0604020202020204" pitchFamily="34" charset="0"/>
                <a:cs typeface="Arial" panose="020B0604020202020204" pitchFamily="34" charset="0"/>
              </a:rPr>
              <a:t>1</a:t>
            </a:r>
          </a:p>
        </p:txBody>
      </p:sp>
      <p:cxnSp>
        <p:nvCxnSpPr>
          <p:cNvPr id="25" name="Gerade Verbindung 24">
            <a:extLst>
              <a:ext uri="{FF2B5EF4-FFF2-40B4-BE49-F238E27FC236}">
                <a16:creationId xmlns:a16="http://schemas.microsoft.com/office/drawing/2014/main" id="{874321D3-198F-954E-8EFB-4E6F2EAC4871}"/>
              </a:ext>
            </a:extLst>
          </p:cNvPr>
          <p:cNvCxnSpPr>
            <a:cxnSpLocks/>
          </p:cNvCxnSpPr>
          <p:nvPr/>
        </p:nvCxnSpPr>
        <p:spPr>
          <a:xfrm>
            <a:off x="2180511"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Gerade Verbindung 25">
            <a:extLst>
              <a:ext uri="{FF2B5EF4-FFF2-40B4-BE49-F238E27FC236}">
                <a16:creationId xmlns:a16="http://schemas.microsoft.com/office/drawing/2014/main" id="{33391A01-A4B6-7441-B67B-994CFC6DC0FF}"/>
              </a:ext>
            </a:extLst>
          </p:cNvPr>
          <p:cNvCxnSpPr>
            <a:cxnSpLocks/>
          </p:cNvCxnSpPr>
          <p:nvPr/>
        </p:nvCxnSpPr>
        <p:spPr>
          <a:xfrm>
            <a:off x="3606235"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Gerade Verbindung 26">
            <a:extLst>
              <a:ext uri="{FF2B5EF4-FFF2-40B4-BE49-F238E27FC236}">
                <a16:creationId xmlns:a16="http://schemas.microsoft.com/office/drawing/2014/main" id="{9037AB8F-8EC1-4444-9F42-E602C2F69ED7}"/>
              </a:ext>
            </a:extLst>
          </p:cNvPr>
          <p:cNvCxnSpPr>
            <a:cxnSpLocks/>
          </p:cNvCxnSpPr>
          <p:nvPr/>
        </p:nvCxnSpPr>
        <p:spPr>
          <a:xfrm>
            <a:off x="7103691"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Gerade Verbindung 27">
            <a:extLst>
              <a:ext uri="{FF2B5EF4-FFF2-40B4-BE49-F238E27FC236}">
                <a16:creationId xmlns:a16="http://schemas.microsoft.com/office/drawing/2014/main" id="{5EEF621C-A680-3F42-8BC1-DBB1CE624A75}"/>
              </a:ext>
            </a:extLst>
          </p:cNvPr>
          <p:cNvCxnSpPr>
            <a:cxnSpLocks/>
          </p:cNvCxnSpPr>
          <p:nvPr/>
        </p:nvCxnSpPr>
        <p:spPr>
          <a:xfrm>
            <a:off x="8529416"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Gerade Verbindung 28">
            <a:extLst>
              <a:ext uri="{FF2B5EF4-FFF2-40B4-BE49-F238E27FC236}">
                <a16:creationId xmlns:a16="http://schemas.microsoft.com/office/drawing/2014/main" id="{FBA10D2D-913B-004E-972C-0125FC8E4AA3}"/>
              </a:ext>
            </a:extLst>
          </p:cNvPr>
          <p:cNvCxnSpPr>
            <a:cxnSpLocks/>
          </p:cNvCxnSpPr>
          <p:nvPr/>
        </p:nvCxnSpPr>
        <p:spPr>
          <a:xfrm>
            <a:off x="9955141"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3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C3D15F8B-7087-4E4A-88A3-0B3922B36E32}"/>
              </a:ext>
            </a:extLst>
          </p:cNvPr>
          <p:cNvSpPr>
            <a:spLocks noChangeArrowheads="1"/>
          </p:cNvSpPr>
          <p:nvPr/>
        </p:nvSpPr>
        <p:spPr bwMode="auto">
          <a:xfrm>
            <a:off x="0" y="0"/>
            <a:ext cx="12192000" cy="6367141"/>
          </a:xfrm>
          <a:prstGeom prst="rect">
            <a:avLst/>
          </a:prstGeom>
          <a:gradFill rotWithShape="1">
            <a:gsLst>
              <a:gs pos="0">
                <a:srgbClr val="0092D2"/>
              </a:gs>
              <a:gs pos="100000">
                <a:srgbClr val="ABCB2A"/>
              </a:gs>
            </a:gsLst>
            <a:lin ang="0"/>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de-DE" sz="1800">
              <a:solidFill>
                <a:schemeClr val="lt1"/>
              </a:solidFill>
              <a:latin typeface="+mn-lt"/>
              <a:ea typeface="+mn-ea"/>
            </a:endParaRPr>
          </a:p>
        </p:txBody>
      </p:sp>
      <p:sp>
        <p:nvSpPr>
          <p:cNvPr id="4" name="Titel 1">
            <a:extLst>
              <a:ext uri="{FF2B5EF4-FFF2-40B4-BE49-F238E27FC236}">
                <a16:creationId xmlns:a16="http://schemas.microsoft.com/office/drawing/2014/main" id="{730F1E05-3F88-7A42-B877-B3EF7A600866}"/>
              </a:ext>
            </a:extLst>
          </p:cNvPr>
          <p:cNvSpPr>
            <a:spLocks noGrp="1"/>
          </p:cNvSpPr>
          <p:nvPr>
            <p:ph type="title"/>
          </p:nvPr>
        </p:nvSpPr>
        <p:spPr>
          <a:xfrm>
            <a:off x="834891" y="225368"/>
            <a:ext cx="10515600" cy="1325563"/>
          </a:xfrm>
        </p:spPr>
        <p:txBody>
          <a:bodyPr>
            <a:normAutofit/>
          </a:bodyPr>
          <a:lstStyle/>
          <a:p>
            <a:r>
              <a:rPr lang="de-AT" altLang="de-DE" dirty="0">
                <a:solidFill>
                  <a:schemeClr val="bg1"/>
                </a:solidFill>
              </a:rPr>
              <a:t>18plus unterstützt Sie in Ihrem Entscheidungsprozess</a:t>
            </a:r>
            <a:endParaRPr lang="de-DE" dirty="0">
              <a:solidFill>
                <a:schemeClr val="bg1"/>
              </a:solidFill>
            </a:endParaRPr>
          </a:p>
        </p:txBody>
      </p:sp>
      <p:sp>
        <p:nvSpPr>
          <p:cNvPr id="9" name="Textfeld 9">
            <a:extLst>
              <a:ext uri="{FF2B5EF4-FFF2-40B4-BE49-F238E27FC236}">
                <a16:creationId xmlns:a16="http://schemas.microsoft.com/office/drawing/2014/main" id="{5C007168-3086-7F4F-979D-F4CC3A1BDBA5}"/>
              </a:ext>
            </a:extLst>
          </p:cNvPr>
          <p:cNvSpPr txBox="1">
            <a:spLocks noChangeArrowheads="1"/>
          </p:cNvSpPr>
          <p:nvPr/>
        </p:nvSpPr>
        <p:spPr bwMode="auto">
          <a:xfrm>
            <a:off x="5340651" y="3521088"/>
            <a:ext cx="2507482" cy="800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2000">
                <a:solidFill>
                  <a:schemeClr val="tx1"/>
                </a:solidFill>
                <a:latin typeface="Flama Ultralight" pitchFamily="-84" charset="0"/>
                <a:ea typeface="MS PGothic" panose="020B0600070205080204" pitchFamily="34" charset="-128"/>
                <a:cs typeface="Flama Ultralight" pitchFamily="-84" charset="0"/>
              </a:defRPr>
            </a:lvl1pPr>
            <a:lvl2pPr marL="742950" indent="-28575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2pPr>
            <a:lvl3pPr marL="1143000" indent="-22860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3pPr>
            <a:lvl4pPr marL="1600200" indent="-22860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4pPr>
            <a:lvl5pPr marL="2057400" indent="-22860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9pPr>
          </a:lstStyle>
          <a:p>
            <a:pPr eaLnBrk="1" hangingPunct="1">
              <a:spcBef>
                <a:spcPct val="0"/>
              </a:spcBef>
              <a:buNone/>
            </a:pPr>
            <a:r>
              <a:rPr lang="de-AT" altLang="de-DE" sz="1400" b="1" dirty="0">
                <a:solidFill>
                  <a:schemeClr val="bg1"/>
                </a:solidFill>
                <a:latin typeface="Arial" panose="020B0604020202020204" pitchFamily="34" charset="0"/>
                <a:cs typeface="Arial" panose="020B0604020202020204" pitchFamily="34" charset="0"/>
              </a:rPr>
              <a:t>Alternativen bewerten, Konsequenzen abschätzen</a:t>
            </a:r>
          </a:p>
          <a:p>
            <a:pPr eaLnBrk="1" hangingPunct="1">
              <a:spcBef>
                <a:spcPct val="0"/>
              </a:spcBef>
              <a:buNone/>
            </a:pPr>
            <a:r>
              <a:rPr lang="de-AT" altLang="de-DE" sz="1200" dirty="0">
                <a:solidFill>
                  <a:schemeClr val="bg1"/>
                </a:solidFill>
                <a:latin typeface="Arial" panose="020B0604020202020204" pitchFamily="34" charset="0"/>
                <a:cs typeface="Arial" panose="020B0604020202020204" pitchFamily="34" charset="0"/>
              </a:rPr>
              <a:t>Wie schätze ich meine gewählten Optionen ein?</a:t>
            </a:r>
            <a:endParaRPr lang="de-DE" altLang="de-DE" sz="1200" dirty="0">
              <a:solidFill>
                <a:schemeClr val="bg1"/>
              </a:solidFill>
              <a:latin typeface="Arial" panose="020B0604020202020204" pitchFamily="34" charset="0"/>
              <a:cs typeface="Arial" panose="020B0604020202020204" pitchFamily="34" charset="0"/>
            </a:endParaRPr>
          </a:p>
        </p:txBody>
      </p:sp>
      <p:sp>
        <p:nvSpPr>
          <p:cNvPr id="19" name="Abgerundetes Rechteck 18">
            <a:extLst>
              <a:ext uri="{FF2B5EF4-FFF2-40B4-BE49-F238E27FC236}">
                <a16:creationId xmlns:a16="http://schemas.microsoft.com/office/drawing/2014/main" id="{27502E1C-6EF3-DA46-AB09-266EEE7CC22C}"/>
              </a:ext>
            </a:extLst>
          </p:cNvPr>
          <p:cNvSpPr/>
          <p:nvPr/>
        </p:nvSpPr>
        <p:spPr>
          <a:xfrm>
            <a:off x="10262165"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A1C667"/>
                </a:solidFill>
                <a:latin typeface="Arial" panose="020B0604020202020204" pitchFamily="34" charset="0"/>
                <a:cs typeface="Arial" panose="020B0604020202020204" pitchFamily="34" charset="0"/>
              </a:rPr>
              <a:t>6</a:t>
            </a:r>
          </a:p>
        </p:txBody>
      </p:sp>
      <p:sp>
        <p:nvSpPr>
          <p:cNvPr id="20" name="Abgerundetes Rechteck 19">
            <a:extLst>
              <a:ext uri="{FF2B5EF4-FFF2-40B4-BE49-F238E27FC236}">
                <a16:creationId xmlns:a16="http://schemas.microsoft.com/office/drawing/2014/main" id="{39A71B2E-7706-6D44-B5C9-70D9CBBAD697}"/>
              </a:ext>
            </a:extLst>
          </p:cNvPr>
          <p:cNvSpPr/>
          <p:nvPr/>
        </p:nvSpPr>
        <p:spPr>
          <a:xfrm>
            <a:off x="8836443"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96C482"/>
                </a:solidFill>
                <a:latin typeface="Arial" panose="020B0604020202020204" pitchFamily="34" charset="0"/>
                <a:cs typeface="Arial" panose="020B0604020202020204" pitchFamily="34" charset="0"/>
              </a:rPr>
              <a:t>5</a:t>
            </a:r>
          </a:p>
        </p:txBody>
      </p:sp>
      <p:sp>
        <p:nvSpPr>
          <p:cNvPr id="21" name="Abgerundetes Rechteck 20">
            <a:extLst>
              <a:ext uri="{FF2B5EF4-FFF2-40B4-BE49-F238E27FC236}">
                <a16:creationId xmlns:a16="http://schemas.microsoft.com/office/drawing/2014/main" id="{02FE4D67-633B-204E-BE83-3A7ACE35CF9E}"/>
              </a:ext>
            </a:extLst>
          </p:cNvPr>
          <p:cNvSpPr/>
          <p:nvPr/>
        </p:nvSpPr>
        <p:spPr>
          <a:xfrm>
            <a:off x="5340651"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72B8AE"/>
                </a:solidFill>
                <a:latin typeface="Arial" panose="020B0604020202020204" pitchFamily="34" charset="0"/>
                <a:cs typeface="Arial" panose="020B0604020202020204" pitchFamily="34" charset="0"/>
              </a:rPr>
              <a:t>4</a:t>
            </a:r>
          </a:p>
        </p:txBody>
      </p:sp>
      <p:sp>
        <p:nvSpPr>
          <p:cNvPr id="22" name="Abgerundetes Rechteck 21">
            <a:extLst>
              <a:ext uri="{FF2B5EF4-FFF2-40B4-BE49-F238E27FC236}">
                <a16:creationId xmlns:a16="http://schemas.microsoft.com/office/drawing/2014/main" id="{C1D015D3-71E1-5B4E-BD53-1D1DD56CF9A1}"/>
              </a:ext>
            </a:extLst>
          </p:cNvPr>
          <p:cNvSpPr/>
          <p:nvPr/>
        </p:nvSpPr>
        <p:spPr>
          <a:xfrm>
            <a:off x="3913262"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58B1BD"/>
                </a:solidFill>
                <a:latin typeface="Arial" panose="020B0604020202020204" pitchFamily="34" charset="0"/>
                <a:cs typeface="Arial" panose="020B0604020202020204" pitchFamily="34" charset="0"/>
              </a:rPr>
              <a:t>3</a:t>
            </a:r>
          </a:p>
        </p:txBody>
      </p:sp>
      <p:sp>
        <p:nvSpPr>
          <p:cNvPr id="23" name="Abgerundetes Rechteck 22">
            <a:extLst>
              <a:ext uri="{FF2B5EF4-FFF2-40B4-BE49-F238E27FC236}">
                <a16:creationId xmlns:a16="http://schemas.microsoft.com/office/drawing/2014/main" id="{3EC3C61F-A46C-2949-BD83-EBC4BCB4A709}"/>
              </a:ext>
            </a:extLst>
          </p:cNvPr>
          <p:cNvSpPr/>
          <p:nvPr/>
        </p:nvSpPr>
        <p:spPr>
          <a:xfrm>
            <a:off x="2487538"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38A7CA"/>
                </a:solidFill>
                <a:latin typeface="Arial" panose="020B0604020202020204" pitchFamily="34" charset="0"/>
                <a:cs typeface="Arial" panose="020B0604020202020204" pitchFamily="34" charset="0"/>
              </a:rPr>
              <a:t>2</a:t>
            </a:r>
          </a:p>
        </p:txBody>
      </p:sp>
      <p:sp>
        <p:nvSpPr>
          <p:cNvPr id="24" name="Abgerundetes Rechteck 23">
            <a:extLst>
              <a:ext uri="{FF2B5EF4-FFF2-40B4-BE49-F238E27FC236}">
                <a16:creationId xmlns:a16="http://schemas.microsoft.com/office/drawing/2014/main" id="{28DE4913-C9DF-184C-A07B-676AFCAFCDA1}"/>
              </a:ext>
            </a:extLst>
          </p:cNvPr>
          <p:cNvSpPr/>
          <p:nvPr/>
        </p:nvSpPr>
        <p:spPr>
          <a:xfrm>
            <a:off x="1061814"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289FD0"/>
                </a:solidFill>
                <a:latin typeface="Arial" panose="020B0604020202020204" pitchFamily="34" charset="0"/>
                <a:cs typeface="Arial" panose="020B0604020202020204" pitchFamily="34" charset="0"/>
              </a:rPr>
              <a:t>1</a:t>
            </a:r>
          </a:p>
        </p:txBody>
      </p:sp>
      <p:cxnSp>
        <p:nvCxnSpPr>
          <p:cNvPr id="25" name="Gerade Verbindung 24">
            <a:extLst>
              <a:ext uri="{FF2B5EF4-FFF2-40B4-BE49-F238E27FC236}">
                <a16:creationId xmlns:a16="http://schemas.microsoft.com/office/drawing/2014/main" id="{CBAD8E4E-B803-7A42-9DC4-32746349B99A}"/>
              </a:ext>
            </a:extLst>
          </p:cNvPr>
          <p:cNvCxnSpPr>
            <a:cxnSpLocks/>
          </p:cNvCxnSpPr>
          <p:nvPr/>
        </p:nvCxnSpPr>
        <p:spPr>
          <a:xfrm>
            <a:off x="2180511"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Gerade Verbindung 25">
            <a:extLst>
              <a:ext uri="{FF2B5EF4-FFF2-40B4-BE49-F238E27FC236}">
                <a16:creationId xmlns:a16="http://schemas.microsoft.com/office/drawing/2014/main" id="{922764E9-A92D-154E-AF17-6875FDE783E6}"/>
              </a:ext>
            </a:extLst>
          </p:cNvPr>
          <p:cNvCxnSpPr>
            <a:cxnSpLocks/>
          </p:cNvCxnSpPr>
          <p:nvPr/>
        </p:nvCxnSpPr>
        <p:spPr>
          <a:xfrm>
            <a:off x="3606235"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Gerade Verbindung 26">
            <a:extLst>
              <a:ext uri="{FF2B5EF4-FFF2-40B4-BE49-F238E27FC236}">
                <a16:creationId xmlns:a16="http://schemas.microsoft.com/office/drawing/2014/main" id="{AEF0CEA6-5F3C-2D40-BC6A-367645B95367}"/>
              </a:ext>
            </a:extLst>
          </p:cNvPr>
          <p:cNvCxnSpPr>
            <a:cxnSpLocks/>
          </p:cNvCxnSpPr>
          <p:nvPr/>
        </p:nvCxnSpPr>
        <p:spPr>
          <a:xfrm>
            <a:off x="5033624"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Gerade Verbindung 27">
            <a:extLst>
              <a:ext uri="{FF2B5EF4-FFF2-40B4-BE49-F238E27FC236}">
                <a16:creationId xmlns:a16="http://schemas.microsoft.com/office/drawing/2014/main" id="{C9B2E78C-63BD-3944-B046-9F38275A8BE0}"/>
              </a:ext>
            </a:extLst>
          </p:cNvPr>
          <p:cNvCxnSpPr>
            <a:cxnSpLocks/>
          </p:cNvCxnSpPr>
          <p:nvPr/>
        </p:nvCxnSpPr>
        <p:spPr>
          <a:xfrm>
            <a:off x="8529416"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Gerade Verbindung 28">
            <a:extLst>
              <a:ext uri="{FF2B5EF4-FFF2-40B4-BE49-F238E27FC236}">
                <a16:creationId xmlns:a16="http://schemas.microsoft.com/office/drawing/2014/main" id="{84075F4E-4284-E849-BE9C-8654826FC6A2}"/>
              </a:ext>
            </a:extLst>
          </p:cNvPr>
          <p:cNvCxnSpPr>
            <a:cxnSpLocks/>
          </p:cNvCxnSpPr>
          <p:nvPr/>
        </p:nvCxnSpPr>
        <p:spPr>
          <a:xfrm>
            <a:off x="9955141"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014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C3D15F8B-7087-4E4A-88A3-0B3922B36E32}"/>
              </a:ext>
            </a:extLst>
          </p:cNvPr>
          <p:cNvSpPr>
            <a:spLocks noChangeArrowheads="1"/>
          </p:cNvSpPr>
          <p:nvPr/>
        </p:nvSpPr>
        <p:spPr bwMode="auto">
          <a:xfrm>
            <a:off x="0" y="0"/>
            <a:ext cx="12192000" cy="6367141"/>
          </a:xfrm>
          <a:prstGeom prst="rect">
            <a:avLst/>
          </a:prstGeom>
          <a:gradFill rotWithShape="1">
            <a:gsLst>
              <a:gs pos="0">
                <a:srgbClr val="0092D2"/>
              </a:gs>
              <a:gs pos="100000">
                <a:srgbClr val="ABCB2A"/>
              </a:gs>
            </a:gsLst>
            <a:lin ang="0"/>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de-DE" sz="1800" dirty="0">
              <a:solidFill>
                <a:schemeClr val="lt1"/>
              </a:solidFill>
              <a:latin typeface="+mn-lt"/>
              <a:ea typeface="+mn-ea"/>
            </a:endParaRPr>
          </a:p>
        </p:txBody>
      </p:sp>
      <p:sp>
        <p:nvSpPr>
          <p:cNvPr id="4" name="Titel 1">
            <a:extLst>
              <a:ext uri="{FF2B5EF4-FFF2-40B4-BE49-F238E27FC236}">
                <a16:creationId xmlns:a16="http://schemas.microsoft.com/office/drawing/2014/main" id="{730F1E05-3F88-7A42-B877-B3EF7A600866}"/>
              </a:ext>
            </a:extLst>
          </p:cNvPr>
          <p:cNvSpPr>
            <a:spLocks noGrp="1"/>
          </p:cNvSpPr>
          <p:nvPr>
            <p:ph type="title"/>
          </p:nvPr>
        </p:nvSpPr>
        <p:spPr>
          <a:xfrm>
            <a:off x="834891" y="225368"/>
            <a:ext cx="10515600" cy="1325563"/>
          </a:xfrm>
        </p:spPr>
        <p:txBody>
          <a:bodyPr>
            <a:normAutofit/>
          </a:bodyPr>
          <a:lstStyle/>
          <a:p>
            <a:r>
              <a:rPr lang="de-AT" altLang="de-DE" dirty="0">
                <a:solidFill>
                  <a:schemeClr val="bg1"/>
                </a:solidFill>
              </a:rPr>
              <a:t>18plus unterstützt Sie in Ihrem Entscheidungsprozess</a:t>
            </a:r>
            <a:endParaRPr lang="de-DE" dirty="0">
              <a:solidFill>
                <a:schemeClr val="bg1"/>
              </a:solidFill>
            </a:endParaRPr>
          </a:p>
        </p:txBody>
      </p:sp>
      <p:sp>
        <p:nvSpPr>
          <p:cNvPr id="10" name="Textfeld 10">
            <a:extLst>
              <a:ext uri="{FF2B5EF4-FFF2-40B4-BE49-F238E27FC236}">
                <a16:creationId xmlns:a16="http://schemas.microsoft.com/office/drawing/2014/main" id="{028867A5-6863-114F-A292-9096A39FA392}"/>
              </a:ext>
            </a:extLst>
          </p:cNvPr>
          <p:cNvSpPr txBox="1">
            <a:spLocks noChangeArrowheads="1"/>
          </p:cNvSpPr>
          <p:nvPr/>
        </p:nvSpPr>
        <p:spPr bwMode="auto">
          <a:xfrm>
            <a:off x="6766370" y="3521086"/>
            <a:ext cx="200738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2000">
                <a:solidFill>
                  <a:schemeClr val="tx1"/>
                </a:solidFill>
                <a:latin typeface="Flama Ultralight" pitchFamily="-84" charset="0"/>
                <a:ea typeface="MS PGothic" panose="020B0600070205080204" pitchFamily="34" charset="-128"/>
                <a:cs typeface="Flama Ultralight" pitchFamily="-84" charset="0"/>
              </a:defRPr>
            </a:lvl1pPr>
            <a:lvl2pPr marL="742950" indent="-28575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2pPr>
            <a:lvl3pPr marL="1143000" indent="-22860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3pPr>
            <a:lvl4pPr marL="1600200" indent="-22860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4pPr>
            <a:lvl5pPr marL="2057400" indent="-228600" eaLnBrk="0" hangingPunct="0">
              <a:spcBef>
                <a:spcPct val="20000"/>
              </a:spcBef>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Flama Ultralight" pitchFamily="-84" charset="0"/>
                <a:ea typeface="MS PGothic" panose="020B0600070205080204" pitchFamily="34" charset="-128"/>
                <a:cs typeface="Flama Ultralight" pitchFamily="-84" charset="0"/>
              </a:defRPr>
            </a:lvl9pPr>
          </a:lstStyle>
          <a:p>
            <a:pPr eaLnBrk="1" hangingPunct="1">
              <a:spcBef>
                <a:spcPct val="0"/>
              </a:spcBef>
              <a:buNone/>
            </a:pPr>
            <a:r>
              <a:rPr lang="de-AT" altLang="de-DE" sz="1400" b="1" dirty="0">
                <a:solidFill>
                  <a:schemeClr val="bg1"/>
                </a:solidFill>
                <a:latin typeface="Arial" panose="020B0604020202020204" pitchFamily="34" charset="0"/>
                <a:cs typeface="Arial" panose="020B0604020202020204" pitchFamily="34" charset="0"/>
              </a:rPr>
              <a:t>Entscheidungen treffen</a:t>
            </a:r>
          </a:p>
          <a:p>
            <a:pPr eaLnBrk="1" hangingPunct="1">
              <a:spcBef>
                <a:spcPct val="0"/>
              </a:spcBef>
              <a:buNone/>
            </a:pPr>
            <a:r>
              <a:rPr lang="de-AT" altLang="de-DE" sz="1200" dirty="0">
                <a:solidFill>
                  <a:schemeClr val="bg1"/>
                </a:solidFill>
                <a:latin typeface="Arial" panose="020B0604020202020204" pitchFamily="34" charset="0"/>
                <a:cs typeface="Arial" panose="020B0604020202020204" pitchFamily="34" charset="0"/>
              </a:rPr>
              <a:t>Welche Argumente sprechen für meine Entscheidung? </a:t>
            </a:r>
            <a:endParaRPr lang="de-DE" altLang="de-DE" sz="1200" dirty="0">
              <a:solidFill>
                <a:schemeClr val="bg1"/>
              </a:solidFill>
              <a:latin typeface="Arial" panose="020B0604020202020204" pitchFamily="34" charset="0"/>
              <a:cs typeface="Arial" panose="020B0604020202020204" pitchFamily="34" charset="0"/>
            </a:endParaRPr>
          </a:p>
        </p:txBody>
      </p:sp>
      <p:sp>
        <p:nvSpPr>
          <p:cNvPr id="19" name="Abgerundetes Rechteck 18">
            <a:extLst>
              <a:ext uri="{FF2B5EF4-FFF2-40B4-BE49-F238E27FC236}">
                <a16:creationId xmlns:a16="http://schemas.microsoft.com/office/drawing/2014/main" id="{76E16DDD-183C-3A48-8E87-BC74F5EAAD54}"/>
              </a:ext>
            </a:extLst>
          </p:cNvPr>
          <p:cNvSpPr/>
          <p:nvPr/>
        </p:nvSpPr>
        <p:spPr>
          <a:xfrm>
            <a:off x="10262165"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A1C667"/>
                </a:solidFill>
                <a:latin typeface="Arial" panose="020B0604020202020204" pitchFamily="34" charset="0"/>
                <a:cs typeface="Arial" panose="020B0604020202020204" pitchFamily="34" charset="0"/>
              </a:rPr>
              <a:t>6</a:t>
            </a:r>
          </a:p>
        </p:txBody>
      </p:sp>
      <p:sp>
        <p:nvSpPr>
          <p:cNvPr id="20" name="Abgerundetes Rechteck 19">
            <a:extLst>
              <a:ext uri="{FF2B5EF4-FFF2-40B4-BE49-F238E27FC236}">
                <a16:creationId xmlns:a16="http://schemas.microsoft.com/office/drawing/2014/main" id="{465384B5-44B0-4645-8AAC-0F4096BB6EFA}"/>
              </a:ext>
            </a:extLst>
          </p:cNvPr>
          <p:cNvSpPr/>
          <p:nvPr/>
        </p:nvSpPr>
        <p:spPr>
          <a:xfrm>
            <a:off x="6766372"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87BF99"/>
                </a:solidFill>
                <a:latin typeface="Arial" panose="020B0604020202020204" pitchFamily="34" charset="0"/>
                <a:cs typeface="Arial" panose="020B0604020202020204" pitchFamily="34" charset="0"/>
              </a:rPr>
              <a:t>5</a:t>
            </a:r>
          </a:p>
        </p:txBody>
      </p:sp>
      <p:sp>
        <p:nvSpPr>
          <p:cNvPr id="21" name="Abgerundetes Rechteck 20">
            <a:extLst>
              <a:ext uri="{FF2B5EF4-FFF2-40B4-BE49-F238E27FC236}">
                <a16:creationId xmlns:a16="http://schemas.microsoft.com/office/drawing/2014/main" id="{0FB3B4BB-6AB4-9046-BA9C-D431EBC02454}"/>
              </a:ext>
            </a:extLst>
          </p:cNvPr>
          <p:cNvSpPr/>
          <p:nvPr/>
        </p:nvSpPr>
        <p:spPr>
          <a:xfrm>
            <a:off x="5340651"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72B9AC"/>
                </a:solidFill>
                <a:latin typeface="Arial" panose="020B0604020202020204" pitchFamily="34" charset="0"/>
                <a:cs typeface="Arial" panose="020B0604020202020204" pitchFamily="34" charset="0"/>
              </a:rPr>
              <a:t>4</a:t>
            </a:r>
          </a:p>
        </p:txBody>
      </p:sp>
      <p:sp>
        <p:nvSpPr>
          <p:cNvPr id="22" name="Abgerundetes Rechteck 21">
            <a:extLst>
              <a:ext uri="{FF2B5EF4-FFF2-40B4-BE49-F238E27FC236}">
                <a16:creationId xmlns:a16="http://schemas.microsoft.com/office/drawing/2014/main" id="{77821D5A-AB9B-BE4C-8A5E-5151CEFA0628}"/>
              </a:ext>
            </a:extLst>
          </p:cNvPr>
          <p:cNvSpPr/>
          <p:nvPr/>
        </p:nvSpPr>
        <p:spPr>
          <a:xfrm>
            <a:off x="3913262"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57B1BF"/>
                </a:solidFill>
                <a:latin typeface="Arial" panose="020B0604020202020204" pitchFamily="34" charset="0"/>
                <a:cs typeface="Arial" panose="020B0604020202020204" pitchFamily="34" charset="0"/>
              </a:rPr>
              <a:t>3</a:t>
            </a:r>
          </a:p>
        </p:txBody>
      </p:sp>
      <p:sp>
        <p:nvSpPr>
          <p:cNvPr id="23" name="Abgerundetes Rechteck 22">
            <a:extLst>
              <a:ext uri="{FF2B5EF4-FFF2-40B4-BE49-F238E27FC236}">
                <a16:creationId xmlns:a16="http://schemas.microsoft.com/office/drawing/2014/main" id="{4E6057B2-6B18-5743-9735-72A23CBB1BE5}"/>
              </a:ext>
            </a:extLst>
          </p:cNvPr>
          <p:cNvSpPr/>
          <p:nvPr/>
        </p:nvSpPr>
        <p:spPr>
          <a:xfrm>
            <a:off x="2487538"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38A7CA"/>
                </a:solidFill>
                <a:latin typeface="Arial" panose="020B0604020202020204" pitchFamily="34" charset="0"/>
                <a:cs typeface="Arial" panose="020B0604020202020204" pitchFamily="34" charset="0"/>
              </a:rPr>
              <a:t>2</a:t>
            </a:r>
          </a:p>
        </p:txBody>
      </p:sp>
      <p:sp>
        <p:nvSpPr>
          <p:cNvPr id="24" name="Abgerundetes Rechteck 23">
            <a:extLst>
              <a:ext uri="{FF2B5EF4-FFF2-40B4-BE49-F238E27FC236}">
                <a16:creationId xmlns:a16="http://schemas.microsoft.com/office/drawing/2014/main" id="{CAABE4B8-842C-FA40-8606-6101EFA15D5F}"/>
              </a:ext>
            </a:extLst>
          </p:cNvPr>
          <p:cNvSpPr/>
          <p:nvPr/>
        </p:nvSpPr>
        <p:spPr>
          <a:xfrm>
            <a:off x="1061814" y="2464568"/>
            <a:ext cx="811671" cy="811671"/>
          </a:xfrm>
          <a:prstGeom prst="roundRect">
            <a:avLst>
              <a:gd name="adj" fmla="val 8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46800" bIns="0" rtlCol="0" anchor="b"/>
          <a:lstStyle/>
          <a:p>
            <a:r>
              <a:rPr lang="de-DE" sz="3600" dirty="0">
                <a:solidFill>
                  <a:srgbClr val="289FD0"/>
                </a:solidFill>
                <a:latin typeface="Arial" panose="020B0604020202020204" pitchFamily="34" charset="0"/>
                <a:cs typeface="Arial" panose="020B0604020202020204" pitchFamily="34" charset="0"/>
              </a:rPr>
              <a:t>1</a:t>
            </a:r>
          </a:p>
        </p:txBody>
      </p:sp>
      <p:cxnSp>
        <p:nvCxnSpPr>
          <p:cNvPr id="25" name="Gerade Verbindung 24">
            <a:extLst>
              <a:ext uri="{FF2B5EF4-FFF2-40B4-BE49-F238E27FC236}">
                <a16:creationId xmlns:a16="http://schemas.microsoft.com/office/drawing/2014/main" id="{434579B1-9171-3A48-93D2-45906BF687FC}"/>
              </a:ext>
            </a:extLst>
          </p:cNvPr>
          <p:cNvCxnSpPr>
            <a:cxnSpLocks/>
          </p:cNvCxnSpPr>
          <p:nvPr/>
        </p:nvCxnSpPr>
        <p:spPr>
          <a:xfrm>
            <a:off x="2180511"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Gerade Verbindung 25">
            <a:extLst>
              <a:ext uri="{FF2B5EF4-FFF2-40B4-BE49-F238E27FC236}">
                <a16:creationId xmlns:a16="http://schemas.microsoft.com/office/drawing/2014/main" id="{E76D9109-B799-9A4A-9EDA-7FE91F3272E5}"/>
              </a:ext>
            </a:extLst>
          </p:cNvPr>
          <p:cNvCxnSpPr>
            <a:cxnSpLocks/>
          </p:cNvCxnSpPr>
          <p:nvPr/>
        </p:nvCxnSpPr>
        <p:spPr>
          <a:xfrm>
            <a:off x="3606235"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Gerade Verbindung 26">
            <a:extLst>
              <a:ext uri="{FF2B5EF4-FFF2-40B4-BE49-F238E27FC236}">
                <a16:creationId xmlns:a16="http://schemas.microsoft.com/office/drawing/2014/main" id="{CD6C3C6E-B9E2-4B44-8816-DC286DE90F1A}"/>
              </a:ext>
            </a:extLst>
          </p:cNvPr>
          <p:cNvCxnSpPr>
            <a:cxnSpLocks/>
          </p:cNvCxnSpPr>
          <p:nvPr/>
        </p:nvCxnSpPr>
        <p:spPr>
          <a:xfrm>
            <a:off x="5033624"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Gerade Verbindung 27">
            <a:extLst>
              <a:ext uri="{FF2B5EF4-FFF2-40B4-BE49-F238E27FC236}">
                <a16:creationId xmlns:a16="http://schemas.microsoft.com/office/drawing/2014/main" id="{E0EEDF26-A856-F244-A3CA-307FB6D81F7E}"/>
              </a:ext>
            </a:extLst>
          </p:cNvPr>
          <p:cNvCxnSpPr>
            <a:cxnSpLocks/>
          </p:cNvCxnSpPr>
          <p:nvPr/>
        </p:nvCxnSpPr>
        <p:spPr>
          <a:xfrm>
            <a:off x="6459345"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Gerade Verbindung 28">
            <a:extLst>
              <a:ext uri="{FF2B5EF4-FFF2-40B4-BE49-F238E27FC236}">
                <a16:creationId xmlns:a16="http://schemas.microsoft.com/office/drawing/2014/main" id="{335CE84A-64E9-B247-8B51-11B10420ED8D}"/>
              </a:ext>
            </a:extLst>
          </p:cNvPr>
          <p:cNvCxnSpPr>
            <a:cxnSpLocks/>
          </p:cNvCxnSpPr>
          <p:nvPr/>
        </p:nvCxnSpPr>
        <p:spPr>
          <a:xfrm>
            <a:off x="9955141" y="2464568"/>
            <a:ext cx="0" cy="211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554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754</Words>
  <Application>Microsoft Macintosh PowerPoint</Application>
  <PresentationFormat>Breitbild</PresentationFormat>
  <Paragraphs>116</Paragraphs>
  <Slides>21</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21</vt:i4>
      </vt:variant>
    </vt:vector>
  </HeadingPairs>
  <TitlesOfParts>
    <vt:vector size="29" baseType="lpstr">
      <vt:lpstr>Arial</vt:lpstr>
      <vt:lpstr>Calibri</vt:lpstr>
      <vt:lpstr>Helvetica Neue LT Std 35 Thin</vt:lpstr>
      <vt:lpstr>Helvetica Neue LT Std 45 Light</vt:lpstr>
      <vt:lpstr>Helvetica Neue LT Std 55 Roman</vt:lpstr>
      <vt:lpstr>Helvetica Neue LT Std 65 Medium</vt:lpstr>
      <vt:lpstr>Helvetica Neue LT Std 75</vt:lpstr>
      <vt:lpstr>Office</vt:lpstr>
      <vt:lpstr>PowerPoint-Präsentation</vt:lpstr>
      <vt:lpstr>Ziel ist die Förderung …</vt:lpstr>
      <vt:lpstr>PowerPoint-Präsentation</vt:lpstr>
      <vt:lpstr>Was bietet Ihnen 18plus für Ihre Berufs- und Studienwahl?</vt:lpstr>
      <vt:lpstr>18plus unterstützt Sie in Ihrem Entscheidungsprozess</vt:lpstr>
      <vt:lpstr>18plus unterstützt Sie in Ihrem Entscheidungsprozess</vt:lpstr>
      <vt:lpstr>18plus unterstützt Sie in Ihrem Entscheidungsprozess</vt:lpstr>
      <vt:lpstr>18plus unterstützt Sie in Ihrem Entscheidungsprozess</vt:lpstr>
      <vt:lpstr>18plus unterstützt Sie in Ihrem Entscheidungsprozess</vt:lpstr>
      <vt:lpstr>18plus unterstützt Sie in Ihrem Entscheidungsprozess</vt:lpstr>
      <vt:lpstr>Wie ist der Ablauf von 18plus für Ihre Berufs- und Studienwahl?</vt:lpstr>
      <vt:lpstr>Die materialien</vt:lpstr>
      <vt:lpstr>PowerPoint-Präsentation</vt:lpstr>
      <vt:lpstr>Was wir heute machen …</vt:lpstr>
      <vt:lpstr>Entscheidungsprozess und  18plus Wegweiser </vt:lpstr>
      <vt:lpstr>PowerPoint-Präsentation</vt:lpstr>
      <vt:lpstr>18plus Wegweiser</vt:lpstr>
      <vt:lpstr>18plus Wegweiser – Ausfüllhilfe</vt:lpstr>
      <vt:lpstr>18plus Wegweiser – Ergebnis-Beispiel (1)</vt:lpstr>
      <vt:lpstr>18plus Wegweiser – Auswertung</vt:lpstr>
      <vt:lpstr>nächstes mal geht es weiter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Johanna Heller</dc:creator>
  <cp:lastModifiedBy>Johanna Heller</cp:lastModifiedBy>
  <cp:revision>33</cp:revision>
  <dcterms:created xsi:type="dcterms:W3CDTF">2020-04-03T10:16:16Z</dcterms:created>
  <dcterms:modified xsi:type="dcterms:W3CDTF">2020-04-22T09:25:38Z</dcterms:modified>
</cp:coreProperties>
</file>