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3"/>
    <p:sldMasterId id="2147484220" r:id="rId4"/>
    <p:sldMasterId id="2147484232" r:id="rId5"/>
    <p:sldMasterId id="2147484244" r:id="rId6"/>
    <p:sldMasterId id="2147484256" r:id="rId7"/>
    <p:sldMasterId id="2147484270" r:id="rId8"/>
    <p:sldMasterId id="2147484282" r:id="rId9"/>
  </p:sldMasterIdLst>
  <p:notesMasterIdLst>
    <p:notesMasterId r:id="rId24"/>
  </p:notesMasterIdLst>
  <p:handoutMasterIdLst>
    <p:handoutMasterId r:id="rId25"/>
  </p:handoutMasterIdLst>
  <p:sldIdLst>
    <p:sldId id="353" r:id="rId10"/>
    <p:sldId id="508" r:id="rId11"/>
    <p:sldId id="525" r:id="rId12"/>
    <p:sldId id="290" r:id="rId13"/>
    <p:sldId id="510" r:id="rId14"/>
    <p:sldId id="511" r:id="rId15"/>
    <p:sldId id="524" r:id="rId16"/>
    <p:sldId id="512" r:id="rId17"/>
    <p:sldId id="513" r:id="rId18"/>
    <p:sldId id="522" r:id="rId19"/>
    <p:sldId id="515" r:id="rId20"/>
    <p:sldId id="518" r:id="rId21"/>
    <p:sldId id="519" r:id="rId22"/>
    <p:sldId id="520" r:id="rId23"/>
  </p:sldIdLst>
  <p:sldSz cx="9144000" cy="6858000" type="screen4x3"/>
  <p:notesSz cx="6858000" cy="9144000"/>
  <p:defaultTextStyle>
    <a:defPPr>
      <a:defRPr lang="de-DE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9E73"/>
    <a:srgbClr val="AC844E"/>
    <a:srgbClr val="CC6600"/>
    <a:srgbClr val="D8056A"/>
    <a:srgbClr val="7D94A0"/>
    <a:srgbClr val="E97917"/>
    <a:srgbClr val="ABCB2A"/>
    <a:srgbClr val="0092D2"/>
    <a:srgbClr val="258DD9"/>
    <a:srgbClr val="89B7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633" autoAdjust="0"/>
    <p:restoredTop sz="90764" autoAdjust="0"/>
  </p:normalViewPr>
  <p:slideViewPr>
    <p:cSldViewPr snapToGrid="0" snapToObjects="1">
      <p:cViewPr varScale="1">
        <p:scale>
          <a:sx n="80" d="100"/>
          <a:sy n="80" d="100"/>
        </p:scale>
        <p:origin x="124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6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5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4.xml"/><Relationship Id="rId11" Type="http://schemas.openxmlformats.org/officeDocument/2006/relationships/slide" Target="slides/slide2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3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2.xml"/><Relationship Id="rId9" Type="http://schemas.openxmlformats.org/officeDocument/2006/relationships/slideMaster" Target="slideMasters/slideMaster7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8A8177-4274-4413-9F31-422EC72C851A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FC04C98A-66AB-481B-9636-B4A001A1A81E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de-DE" sz="1600" b="1" dirty="0" smtClean="0">
              <a:latin typeface="Flama Ultralight"/>
            </a:rPr>
            <a:t>Laufbahn-</a:t>
          </a:r>
          <a:r>
            <a:rPr lang="de-DE" sz="1600" b="1" dirty="0" err="1" smtClean="0">
              <a:latin typeface="Flama Ultralight"/>
            </a:rPr>
            <a:t>Adaptibilitä</a:t>
          </a:r>
          <a:r>
            <a:rPr lang="de-DE" sz="1600" dirty="0" err="1" smtClean="0">
              <a:latin typeface="Flama Ultralight"/>
            </a:rPr>
            <a:t>t</a:t>
          </a:r>
          <a:r>
            <a:rPr lang="de-DE" sz="1600" dirty="0" smtClean="0">
              <a:latin typeface="Flama Ultralight"/>
            </a:rPr>
            <a:t> = laufende Anpassung</a:t>
          </a:r>
          <a:endParaRPr lang="de-DE" sz="1600" dirty="0"/>
        </a:p>
      </dgm:t>
    </dgm:pt>
    <dgm:pt modelId="{5A089E7B-B339-477F-AA1C-2D8E5DBF2969}" type="parTrans" cxnId="{B752D7E4-7BA2-4EB6-A6AB-DF3698ED382E}">
      <dgm:prSet/>
      <dgm:spPr/>
      <dgm:t>
        <a:bodyPr/>
        <a:lstStyle/>
        <a:p>
          <a:endParaRPr lang="de-DE"/>
        </a:p>
      </dgm:t>
    </dgm:pt>
    <dgm:pt modelId="{FDDE52A3-F2F8-4A08-91DC-1CB3B2CB0647}" type="sibTrans" cxnId="{B752D7E4-7BA2-4EB6-A6AB-DF3698ED382E}">
      <dgm:prSet/>
      <dgm:spPr/>
      <dgm:t>
        <a:bodyPr/>
        <a:lstStyle/>
        <a:p>
          <a:endParaRPr lang="de-DE"/>
        </a:p>
      </dgm:t>
    </dgm:pt>
    <dgm:pt modelId="{05EBAD27-4BFF-454A-B59C-54C53F018736}">
      <dgm:prSet phldrT="[Text]" custT="1"/>
      <dgm:spPr/>
      <dgm:t>
        <a:bodyPr/>
        <a:lstStyle/>
        <a:p>
          <a:r>
            <a:rPr lang="de-DE" sz="1800" b="1" dirty="0" err="1" smtClean="0"/>
            <a:t>Concern</a:t>
          </a:r>
          <a:endParaRPr lang="de-DE" sz="1800" b="1" dirty="0" smtClean="0"/>
        </a:p>
        <a:p>
          <a:r>
            <a:rPr lang="de-DE" sz="1800" dirty="0" smtClean="0"/>
            <a:t>Ziele</a:t>
          </a:r>
          <a:endParaRPr lang="de-DE" sz="1800" dirty="0"/>
        </a:p>
      </dgm:t>
    </dgm:pt>
    <dgm:pt modelId="{A2462AB0-5C88-4508-BA4D-979349B0630F}" type="parTrans" cxnId="{FAFE5405-8FC7-4638-8529-BCA49FD4BEEB}">
      <dgm:prSet/>
      <dgm:spPr/>
      <dgm:t>
        <a:bodyPr/>
        <a:lstStyle/>
        <a:p>
          <a:endParaRPr lang="de-DE"/>
        </a:p>
      </dgm:t>
    </dgm:pt>
    <dgm:pt modelId="{C54A2AA8-2916-4407-8A16-587C41747A14}" type="sibTrans" cxnId="{FAFE5405-8FC7-4638-8529-BCA49FD4BEEB}">
      <dgm:prSet/>
      <dgm:spPr/>
      <dgm:t>
        <a:bodyPr/>
        <a:lstStyle/>
        <a:p>
          <a:endParaRPr lang="de-DE"/>
        </a:p>
      </dgm:t>
    </dgm:pt>
    <dgm:pt modelId="{1CE450AE-C2E1-43FB-BB90-6E72DA411E13}">
      <dgm:prSet phldrT="[Text]" phldr="1"/>
      <dgm:spPr/>
      <dgm:t>
        <a:bodyPr/>
        <a:lstStyle/>
        <a:p>
          <a:endParaRPr lang="de-DE" dirty="0"/>
        </a:p>
      </dgm:t>
    </dgm:pt>
    <dgm:pt modelId="{2571F4F9-A962-4451-AF84-CB6EBF678FDF}" type="parTrans" cxnId="{C85A0F64-FA93-4558-99BB-D0D862C27539}">
      <dgm:prSet/>
      <dgm:spPr/>
      <dgm:t>
        <a:bodyPr/>
        <a:lstStyle/>
        <a:p>
          <a:endParaRPr lang="de-DE"/>
        </a:p>
      </dgm:t>
    </dgm:pt>
    <dgm:pt modelId="{5F02B24F-F8A5-4997-802F-07A23B99D816}" type="sibTrans" cxnId="{C85A0F64-FA93-4558-99BB-D0D862C27539}">
      <dgm:prSet/>
      <dgm:spPr/>
      <dgm:t>
        <a:bodyPr/>
        <a:lstStyle/>
        <a:p>
          <a:endParaRPr lang="de-DE"/>
        </a:p>
      </dgm:t>
    </dgm:pt>
    <dgm:pt modelId="{28D56131-711C-4BB7-AA54-C781E77765AB}">
      <dgm:prSet phldrT="[Text]"/>
      <dgm:spPr/>
      <dgm:t>
        <a:bodyPr/>
        <a:lstStyle/>
        <a:p>
          <a:endParaRPr lang="de-DE"/>
        </a:p>
      </dgm:t>
    </dgm:pt>
    <dgm:pt modelId="{421B83C4-5FDE-4864-8A62-898CE361F538}" type="parTrans" cxnId="{93D9C875-59E6-4A3F-A366-197608D66201}">
      <dgm:prSet/>
      <dgm:spPr/>
      <dgm:t>
        <a:bodyPr/>
        <a:lstStyle/>
        <a:p>
          <a:endParaRPr lang="de-DE"/>
        </a:p>
      </dgm:t>
    </dgm:pt>
    <dgm:pt modelId="{B6807DF3-279B-4450-9268-8A9FFE0D44F1}" type="sibTrans" cxnId="{93D9C875-59E6-4A3F-A366-197608D66201}">
      <dgm:prSet/>
      <dgm:spPr/>
      <dgm:t>
        <a:bodyPr/>
        <a:lstStyle/>
        <a:p>
          <a:endParaRPr lang="de-DE"/>
        </a:p>
      </dgm:t>
    </dgm:pt>
    <dgm:pt modelId="{56E43742-27FB-4230-A737-DFC5A51DB7EA}">
      <dgm:prSet phldrT="[Text]" phldr="1"/>
      <dgm:spPr/>
      <dgm:t>
        <a:bodyPr/>
        <a:lstStyle/>
        <a:p>
          <a:endParaRPr lang="de-DE"/>
        </a:p>
      </dgm:t>
    </dgm:pt>
    <dgm:pt modelId="{C6D0C935-60C0-4F86-8D84-5024536F1CFE}" type="parTrans" cxnId="{0A13E3D7-5EEE-4778-B66E-82019F44E8B6}">
      <dgm:prSet/>
      <dgm:spPr/>
      <dgm:t>
        <a:bodyPr/>
        <a:lstStyle/>
        <a:p>
          <a:endParaRPr lang="de-DE"/>
        </a:p>
      </dgm:t>
    </dgm:pt>
    <dgm:pt modelId="{E15B05F1-AB27-4A84-BA31-209A84EFCC39}" type="sibTrans" cxnId="{0A13E3D7-5EEE-4778-B66E-82019F44E8B6}">
      <dgm:prSet/>
      <dgm:spPr/>
      <dgm:t>
        <a:bodyPr/>
        <a:lstStyle/>
        <a:p>
          <a:endParaRPr lang="de-DE"/>
        </a:p>
      </dgm:t>
    </dgm:pt>
    <dgm:pt modelId="{26BD6858-7E07-44E1-A44B-72BEB50E5EE9}">
      <dgm:prSet phldrT="[Text]"/>
      <dgm:spPr/>
      <dgm:t>
        <a:bodyPr/>
        <a:lstStyle/>
        <a:p>
          <a:endParaRPr lang="de-DE"/>
        </a:p>
      </dgm:t>
    </dgm:pt>
    <dgm:pt modelId="{E8D72115-2E3E-45EA-87D5-6435E7666F2A}" type="parTrans" cxnId="{B1DD0B8A-250B-48CF-9F89-FA541B816AFB}">
      <dgm:prSet/>
      <dgm:spPr/>
      <dgm:t>
        <a:bodyPr/>
        <a:lstStyle/>
        <a:p>
          <a:endParaRPr lang="de-DE"/>
        </a:p>
      </dgm:t>
    </dgm:pt>
    <dgm:pt modelId="{FDE530B1-51C9-455C-9125-B80F7FBCA0A2}" type="sibTrans" cxnId="{B1DD0B8A-250B-48CF-9F89-FA541B816AFB}">
      <dgm:prSet/>
      <dgm:spPr/>
      <dgm:t>
        <a:bodyPr/>
        <a:lstStyle/>
        <a:p>
          <a:endParaRPr lang="de-DE"/>
        </a:p>
      </dgm:t>
    </dgm:pt>
    <dgm:pt modelId="{C768FF4D-D511-45B7-9EF0-78309810BB97}">
      <dgm:prSet phldrT="[Text]" phldr="1"/>
      <dgm:spPr/>
      <dgm:t>
        <a:bodyPr/>
        <a:lstStyle/>
        <a:p>
          <a:endParaRPr lang="de-DE"/>
        </a:p>
      </dgm:t>
    </dgm:pt>
    <dgm:pt modelId="{EB5B58BA-C563-4AEB-AF89-2AE6B6742B09}" type="parTrans" cxnId="{67657E04-69E1-4972-B261-6CDAC9C6A3A1}">
      <dgm:prSet/>
      <dgm:spPr/>
      <dgm:t>
        <a:bodyPr/>
        <a:lstStyle/>
        <a:p>
          <a:endParaRPr lang="de-DE"/>
        </a:p>
      </dgm:t>
    </dgm:pt>
    <dgm:pt modelId="{DF100749-3DD7-430C-BFD0-5762EAB24A79}" type="sibTrans" cxnId="{67657E04-69E1-4972-B261-6CDAC9C6A3A1}">
      <dgm:prSet/>
      <dgm:spPr/>
      <dgm:t>
        <a:bodyPr/>
        <a:lstStyle/>
        <a:p>
          <a:endParaRPr lang="de-DE"/>
        </a:p>
      </dgm:t>
    </dgm:pt>
    <dgm:pt modelId="{B17A5B68-C0B4-4192-A04D-16AB24BC66D3}">
      <dgm:prSet phldrT="[Text]"/>
      <dgm:spPr/>
      <dgm:t>
        <a:bodyPr/>
        <a:lstStyle/>
        <a:p>
          <a:endParaRPr lang="de-DE"/>
        </a:p>
      </dgm:t>
    </dgm:pt>
    <dgm:pt modelId="{1AD60871-6BC1-4A8C-B3F7-458FECB3D734}" type="parTrans" cxnId="{C0DE0F9F-B80A-4C5C-AF62-B79CEC6631C2}">
      <dgm:prSet/>
      <dgm:spPr/>
      <dgm:t>
        <a:bodyPr/>
        <a:lstStyle/>
        <a:p>
          <a:endParaRPr lang="de-DE"/>
        </a:p>
      </dgm:t>
    </dgm:pt>
    <dgm:pt modelId="{CB1ACDD7-F1CF-4B8E-ADF4-3F4CFB7E31DD}" type="sibTrans" cxnId="{C0DE0F9F-B80A-4C5C-AF62-B79CEC6631C2}">
      <dgm:prSet/>
      <dgm:spPr/>
      <dgm:t>
        <a:bodyPr/>
        <a:lstStyle/>
        <a:p>
          <a:endParaRPr lang="de-DE"/>
        </a:p>
      </dgm:t>
    </dgm:pt>
    <dgm:pt modelId="{1F2086E5-8FA7-45BB-90E2-CB68BCAB428D}">
      <dgm:prSet custT="1"/>
      <dgm:spPr/>
      <dgm:t>
        <a:bodyPr/>
        <a:lstStyle/>
        <a:p>
          <a:r>
            <a:rPr lang="de-DE" sz="1800" b="1" dirty="0" smtClean="0"/>
            <a:t>Control</a:t>
          </a:r>
        </a:p>
        <a:p>
          <a:r>
            <a:rPr lang="de-DE" sz="1800" dirty="0" smtClean="0"/>
            <a:t>Planung</a:t>
          </a:r>
          <a:endParaRPr lang="de-DE" sz="1800" dirty="0"/>
        </a:p>
      </dgm:t>
    </dgm:pt>
    <dgm:pt modelId="{2CE2AB88-532E-470A-9B5E-884EB4E83658}" type="parTrans" cxnId="{85BBBE05-29F3-4A8D-879B-90A09F197FD7}">
      <dgm:prSet/>
      <dgm:spPr/>
      <dgm:t>
        <a:bodyPr/>
        <a:lstStyle/>
        <a:p>
          <a:endParaRPr lang="de-DE"/>
        </a:p>
      </dgm:t>
    </dgm:pt>
    <dgm:pt modelId="{E6BCD113-49AA-446C-927D-52F7F0901DDB}" type="sibTrans" cxnId="{85BBBE05-29F3-4A8D-879B-90A09F197FD7}">
      <dgm:prSet/>
      <dgm:spPr/>
      <dgm:t>
        <a:bodyPr/>
        <a:lstStyle/>
        <a:p>
          <a:endParaRPr lang="de-DE"/>
        </a:p>
      </dgm:t>
    </dgm:pt>
    <dgm:pt modelId="{8D5B2C28-63B3-47B6-B0C0-397875F9ADFF}">
      <dgm:prSet custT="1"/>
      <dgm:spPr/>
      <dgm:t>
        <a:bodyPr/>
        <a:lstStyle/>
        <a:p>
          <a:r>
            <a:rPr lang="de-DE" sz="1800" b="1" dirty="0" err="1" smtClean="0"/>
            <a:t>Curiosity</a:t>
          </a:r>
          <a:endParaRPr lang="de-DE" sz="1800" b="1" dirty="0" smtClean="0"/>
        </a:p>
        <a:p>
          <a:r>
            <a:rPr lang="de-DE" sz="1800" dirty="0" smtClean="0"/>
            <a:t>Recherche</a:t>
          </a:r>
          <a:endParaRPr lang="de-DE" sz="1800" dirty="0"/>
        </a:p>
      </dgm:t>
    </dgm:pt>
    <dgm:pt modelId="{F95FCADF-6442-4A0F-BD64-FDD63E759434}" type="parTrans" cxnId="{8445A005-4DC0-4E7E-AD23-C15F132384F9}">
      <dgm:prSet/>
      <dgm:spPr/>
      <dgm:t>
        <a:bodyPr/>
        <a:lstStyle/>
        <a:p>
          <a:endParaRPr lang="de-DE"/>
        </a:p>
      </dgm:t>
    </dgm:pt>
    <dgm:pt modelId="{73D0FB1E-145C-4996-A3A1-5FDAFD4D48C6}" type="sibTrans" cxnId="{8445A005-4DC0-4E7E-AD23-C15F132384F9}">
      <dgm:prSet/>
      <dgm:spPr/>
      <dgm:t>
        <a:bodyPr/>
        <a:lstStyle/>
        <a:p>
          <a:endParaRPr lang="de-DE"/>
        </a:p>
      </dgm:t>
    </dgm:pt>
    <dgm:pt modelId="{834A2B38-31CD-4C08-A41B-FE2E20B695B7}">
      <dgm:prSet custT="1"/>
      <dgm:spPr/>
      <dgm:t>
        <a:bodyPr/>
        <a:lstStyle/>
        <a:p>
          <a:r>
            <a:rPr lang="de-DE" sz="1800" b="1" dirty="0" err="1" smtClean="0"/>
            <a:t>Confidence</a:t>
          </a:r>
          <a:endParaRPr lang="de-DE" sz="1800" b="1" dirty="0" smtClean="0"/>
        </a:p>
        <a:p>
          <a:r>
            <a:rPr lang="de-DE" sz="1800" dirty="0" smtClean="0"/>
            <a:t>Sicherheit</a:t>
          </a:r>
          <a:endParaRPr lang="de-DE" sz="1800" dirty="0"/>
        </a:p>
      </dgm:t>
    </dgm:pt>
    <dgm:pt modelId="{31CB99E2-4D1A-4A5E-B9CE-98C3DCF18B89}" type="parTrans" cxnId="{EFA522C3-93BA-4790-977E-50F62A6C90B8}">
      <dgm:prSet/>
      <dgm:spPr/>
      <dgm:t>
        <a:bodyPr/>
        <a:lstStyle/>
        <a:p>
          <a:endParaRPr lang="de-DE"/>
        </a:p>
      </dgm:t>
    </dgm:pt>
    <dgm:pt modelId="{AD168377-2A4F-462D-B69F-002A261F4AB3}" type="sibTrans" cxnId="{EFA522C3-93BA-4790-977E-50F62A6C90B8}">
      <dgm:prSet/>
      <dgm:spPr/>
      <dgm:t>
        <a:bodyPr/>
        <a:lstStyle/>
        <a:p>
          <a:endParaRPr lang="de-DE"/>
        </a:p>
      </dgm:t>
    </dgm:pt>
    <dgm:pt modelId="{34F6ADF1-3F1A-4565-AE84-205B321E098D}" type="pres">
      <dgm:prSet presAssocID="{0F8A8177-4274-4413-9F31-422EC72C851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84EC34F4-4228-4BE9-8B3B-2CAE1AE6980F}" type="pres">
      <dgm:prSet presAssocID="{FC04C98A-66AB-481B-9636-B4A001A1A81E}" presName="centerShape" presStyleLbl="node0" presStyleIdx="0" presStyleCnt="1" custScaleX="107953" custScaleY="106457"/>
      <dgm:spPr/>
      <dgm:t>
        <a:bodyPr/>
        <a:lstStyle/>
        <a:p>
          <a:endParaRPr lang="de-DE"/>
        </a:p>
      </dgm:t>
    </dgm:pt>
    <dgm:pt modelId="{1B42023D-589A-4CDC-A22E-FB077362321F}" type="pres">
      <dgm:prSet presAssocID="{A2462AB0-5C88-4508-BA4D-979349B0630F}" presName="parTrans" presStyleLbl="bgSibTrans2D1" presStyleIdx="0" presStyleCnt="4"/>
      <dgm:spPr/>
      <dgm:t>
        <a:bodyPr/>
        <a:lstStyle/>
        <a:p>
          <a:endParaRPr lang="de-DE"/>
        </a:p>
      </dgm:t>
    </dgm:pt>
    <dgm:pt modelId="{4B7CA361-DBEB-484F-83BF-6F535C640BB8}" type="pres">
      <dgm:prSet presAssocID="{05EBAD27-4BFF-454A-B59C-54C53F018736}" presName="node" presStyleLbl="node1" presStyleIdx="0" presStyleCnt="4" custScaleX="62957" custScaleY="4857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526822B-61E1-4218-9418-8DABD72C967C}" type="pres">
      <dgm:prSet presAssocID="{2CE2AB88-532E-470A-9B5E-884EB4E83658}" presName="parTrans" presStyleLbl="bgSibTrans2D1" presStyleIdx="1" presStyleCnt="4"/>
      <dgm:spPr/>
      <dgm:t>
        <a:bodyPr/>
        <a:lstStyle/>
        <a:p>
          <a:endParaRPr lang="de-DE"/>
        </a:p>
      </dgm:t>
    </dgm:pt>
    <dgm:pt modelId="{9CBA43B3-7C5A-4A4C-B441-EEC0E175FA27}" type="pres">
      <dgm:prSet presAssocID="{1F2086E5-8FA7-45BB-90E2-CB68BCAB428D}" presName="node" presStyleLbl="node1" presStyleIdx="1" presStyleCnt="4" custScaleX="66218" custScaleY="4712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FF3B934-F364-4D60-AA89-30F6F0D13174}" type="pres">
      <dgm:prSet presAssocID="{F95FCADF-6442-4A0F-BD64-FDD63E759434}" presName="parTrans" presStyleLbl="bgSibTrans2D1" presStyleIdx="2" presStyleCnt="4"/>
      <dgm:spPr/>
      <dgm:t>
        <a:bodyPr/>
        <a:lstStyle/>
        <a:p>
          <a:endParaRPr lang="de-DE"/>
        </a:p>
      </dgm:t>
    </dgm:pt>
    <dgm:pt modelId="{0F8E51A0-8F71-43FE-82C0-2B6221F7E8C8}" type="pres">
      <dgm:prSet presAssocID="{8D5B2C28-63B3-47B6-B0C0-397875F9ADFF}" presName="node" presStyleLbl="node1" presStyleIdx="2" presStyleCnt="4" custScaleX="69717" custScaleY="5010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F7BE2B4-8FE0-4471-B4CA-30A9711D21FF}" type="pres">
      <dgm:prSet presAssocID="{31CB99E2-4D1A-4A5E-B9CE-98C3DCF18B89}" presName="parTrans" presStyleLbl="bgSibTrans2D1" presStyleIdx="3" presStyleCnt="4"/>
      <dgm:spPr/>
      <dgm:t>
        <a:bodyPr/>
        <a:lstStyle/>
        <a:p>
          <a:endParaRPr lang="de-DE"/>
        </a:p>
      </dgm:t>
    </dgm:pt>
    <dgm:pt modelId="{9377B360-E95F-4A3D-B427-7A779F99CF47}" type="pres">
      <dgm:prSet presAssocID="{834A2B38-31CD-4C08-A41B-FE2E20B695B7}" presName="node" presStyleLbl="node1" presStyleIdx="3" presStyleCnt="4" custScaleX="61788" custScaleY="44097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0A13E3D7-5EEE-4778-B66E-82019F44E8B6}" srcId="{0F8A8177-4274-4413-9F31-422EC72C851A}" destId="{56E43742-27FB-4230-A737-DFC5A51DB7EA}" srcOrd="2" destOrd="0" parTransId="{C6D0C935-60C0-4F86-8D84-5024536F1CFE}" sibTransId="{E15B05F1-AB27-4A84-BA31-209A84EFCC39}"/>
    <dgm:cxn modelId="{B58C2C70-F933-4D9E-A6D5-CAAE6E1D7CC4}" type="presOf" srcId="{05EBAD27-4BFF-454A-B59C-54C53F018736}" destId="{4B7CA361-DBEB-484F-83BF-6F535C640BB8}" srcOrd="0" destOrd="0" presId="urn:microsoft.com/office/officeart/2005/8/layout/radial4"/>
    <dgm:cxn modelId="{B752D7E4-7BA2-4EB6-A6AB-DF3698ED382E}" srcId="{0F8A8177-4274-4413-9F31-422EC72C851A}" destId="{FC04C98A-66AB-481B-9636-B4A001A1A81E}" srcOrd="0" destOrd="0" parTransId="{5A089E7B-B339-477F-AA1C-2D8E5DBF2969}" sibTransId="{FDDE52A3-F2F8-4A08-91DC-1CB3B2CB0647}"/>
    <dgm:cxn modelId="{2EFB0286-CD84-4B74-B30F-5F552CDAC236}" type="presOf" srcId="{2CE2AB88-532E-470A-9B5E-884EB4E83658}" destId="{5526822B-61E1-4218-9418-8DABD72C967C}" srcOrd="0" destOrd="0" presId="urn:microsoft.com/office/officeart/2005/8/layout/radial4"/>
    <dgm:cxn modelId="{9022E6CE-A082-4340-B4A9-E247D5F9EC3E}" type="presOf" srcId="{834A2B38-31CD-4C08-A41B-FE2E20B695B7}" destId="{9377B360-E95F-4A3D-B427-7A779F99CF47}" srcOrd="0" destOrd="0" presId="urn:microsoft.com/office/officeart/2005/8/layout/radial4"/>
    <dgm:cxn modelId="{EDA32BAB-8481-4855-9568-706DD3772E40}" type="presOf" srcId="{8D5B2C28-63B3-47B6-B0C0-397875F9ADFF}" destId="{0F8E51A0-8F71-43FE-82C0-2B6221F7E8C8}" srcOrd="0" destOrd="0" presId="urn:microsoft.com/office/officeart/2005/8/layout/radial4"/>
    <dgm:cxn modelId="{85BBBE05-29F3-4A8D-879B-90A09F197FD7}" srcId="{FC04C98A-66AB-481B-9636-B4A001A1A81E}" destId="{1F2086E5-8FA7-45BB-90E2-CB68BCAB428D}" srcOrd="1" destOrd="0" parTransId="{2CE2AB88-532E-470A-9B5E-884EB4E83658}" sibTransId="{E6BCD113-49AA-446C-927D-52F7F0901DDB}"/>
    <dgm:cxn modelId="{17F0A1A9-73E5-4897-B1B7-C407054B1C9E}" type="presOf" srcId="{FC04C98A-66AB-481B-9636-B4A001A1A81E}" destId="{84EC34F4-4228-4BE9-8B3B-2CAE1AE6980F}" srcOrd="0" destOrd="0" presId="urn:microsoft.com/office/officeart/2005/8/layout/radial4"/>
    <dgm:cxn modelId="{67657E04-69E1-4972-B261-6CDAC9C6A3A1}" srcId="{0F8A8177-4274-4413-9F31-422EC72C851A}" destId="{C768FF4D-D511-45B7-9EF0-78309810BB97}" srcOrd="3" destOrd="0" parTransId="{EB5B58BA-C563-4AEB-AF89-2AE6B6742B09}" sibTransId="{DF100749-3DD7-430C-BFD0-5762EAB24A79}"/>
    <dgm:cxn modelId="{FAFE5405-8FC7-4638-8529-BCA49FD4BEEB}" srcId="{FC04C98A-66AB-481B-9636-B4A001A1A81E}" destId="{05EBAD27-4BFF-454A-B59C-54C53F018736}" srcOrd="0" destOrd="0" parTransId="{A2462AB0-5C88-4508-BA4D-979349B0630F}" sibTransId="{C54A2AA8-2916-4407-8A16-587C41747A14}"/>
    <dgm:cxn modelId="{07B16BAF-6358-4A6C-B616-C44DCF96DFBE}" type="presOf" srcId="{1F2086E5-8FA7-45BB-90E2-CB68BCAB428D}" destId="{9CBA43B3-7C5A-4A4C-B441-EEC0E175FA27}" srcOrd="0" destOrd="0" presId="urn:microsoft.com/office/officeart/2005/8/layout/radial4"/>
    <dgm:cxn modelId="{D9706C1D-3443-4DFB-9802-5C22158772C2}" type="presOf" srcId="{31CB99E2-4D1A-4A5E-B9CE-98C3DCF18B89}" destId="{FF7BE2B4-8FE0-4471-B4CA-30A9711D21FF}" srcOrd="0" destOrd="0" presId="urn:microsoft.com/office/officeart/2005/8/layout/radial4"/>
    <dgm:cxn modelId="{EFA522C3-93BA-4790-977E-50F62A6C90B8}" srcId="{FC04C98A-66AB-481B-9636-B4A001A1A81E}" destId="{834A2B38-31CD-4C08-A41B-FE2E20B695B7}" srcOrd="3" destOrd="0" parTransId="{31CB99E2-4D1A-4A5E-B9CE-98C3DCF18B89}" sibTransId="{AD168377-2A4F-462D-B69F-002A261F4AB3}"/>
    <dgm:cxn modelId="{8445A005-4DC0-4E7E-AD23-C15F132384F9}" srcId="{FC04C98A-66AB-481B-9636-B4A001A1A81E}" destId="{8D5B2C28-63B3-47B6-B0C0-397875F9ADFF}" srcOrd="2" destOrd="0" parTransId="{F95FCADF-6442-4A0F-BD64-FDD63E759434}" sibTransId="{73D0FB1E-145C-4996-A3A1-5FDAFD4D48C6}"/>
    <dgm:cxn modelId="{C0DE0F9F-B80A-4C5C-AF62-B79CEC6631C2}" srcId="{C768FF4D-D511-45B7-9EF0-78309810BB97}" destId="{B17A5B68-C0B4-4192-A04D-16AB24BC66D3}" srcOrd="0" destOrd="0" parTransId="{1AD60871-6BC1-4A8C-B3F7-458FECB3D734}" sibTransId="{CB1ACDD7-F1CF-4B8E-ADF4-3F4CFB7E31DD}"/>
    <dgm:cxn modelId="{B1DD0B8A-250B-48CF-9F89-FA541B816AFB}" srcId="{56E43742-27FB-4230-A737-DFC5A51DB7EA}" destId="{26BD6858-7E07-44E1-A44B-72BEB50E5EE9}" srcOrd="0" destOrd="0" parTransId="{E8D72115-2E3E-45EA-87D5-6435E7666F2A}" sibTransId="{FDE530B1-51C9-455C-9125-B80F7FBCA0A2}"/>
    <dgm:cxn modelId="{6941472F-7525-4F26-AE8A-5B023EE6FBF6}" type="presOf" srcId="{A2462AB0-5C88-4508-BA4D-979349B0630F}" destId="{1B42023D-589A-4CDC-A22E-FB077362321F}" srcOrd="0" destOrd="0" presId="urn:microsoft.com/office/officeart/2005/8/layout/radial4"/>
    <dgm:cxn modelId="{93D9C875-59E6-4A3F-A366-197608D66201}" srcId="{1CE450AE-C2E1-43FB-BB90-6E72DA411E13}" destId="{28D56131-711C-4BB7-AA54-C781E77765AB}" srcOrd="0" destOrd="0" parTransId="{421B83C4-5FDE-4864-8A62-898CE361F538}" sibTransId="{B6807DF3-279B-4450-9268-8A9FFE0D44F1}"/>
    <dgm:cxn modelId="{C85A0F64-FA93-4558-99BB-D0D862C27539}" srcId="{0F8A8177-4274-4413-9F31-422EC72C851A}" destId="{1CE450AE-C2E1-43FB-BB90-6E72DA411E13}" srcOrd="1" destOrd="0" parTransId="{2571F4F9-A962-4451-AF84-CB6EBF678FDF}" sibTransId="{5F02B24F-F8A5-4997-802F-07A23B99D816}"/>
    <dgm:cxn modelId="{93F7F008-94F3-4A54-98F9-BBE8B783BC98}" type="presOf" srcId="{F95FCADF-6442-4A0F-BD64-FDD63E759434}" destId="{EFF3B934-F364-4D60-AA89-30F6F0D13174}" srcOrd="0" destOrd="0" presId="urn:microsoft.com/office/officeart/2005/8/layout/radial4"/>
    <dgm:cxn modelId="{B633138A-4EB3-45BB-BB75-EC411BCF5D41}" type="presOf" srcId="{0F8A8177-4274-4413-9F31-422EC72C851A}" destId="{34F6ADF1-3F1A-4565-AE84-205B321E098D}" srcOrd="0" destOrd="0" presId="urn:microsoft.com/office/officeart/2005/8/layout/radial4"/>
    <dgm:cxn modelId="{7147F5C0-521C-44A9-A4F8-131BB59CDA7A}" type="presParOf" srcId="{34F6ADF1-3F1A-4565-AE84-205B321E098D}" destId="{84EC34F4-4228-4BE9-8B3B-2CAE1AE6980F}" srcOrd="0" destOrd="0" presId="urn:microsoft.com/office/officeart/2005/8/layout/radial4"/>
    <dgm:cxn modelId="{176EB5E1-D0AF-401D-A7E8-1CD9C96FD880}" type="presParOf" srcId="{34F6ADF1-3F1A-4565-AE84-205B321E098D}" destId="{1B42023D-589A-4CDC-A22E-FB077362321F}" srcOrd="1" destOrd="0" presId="urn:microsoft.com/office/officeart/2005/8/layout/radial4"/>
    <dgm:cxn modelId="{FF53A166-1024-4FF6-AAA6-3C26F10163E1}" type="presParOf" srcId="{34F6ADF1-3F1A-4565-AE84-205B321E098D}" destId="{4B7CA361-DBEB-484F-83BF-6F535C640BB8}" srcOrd="2" destOrd="0" presId="urn:microsoft.com/office/officeart/2005/8/layout/radial4"/>
    <dgm:cxn modelId="{B90EC1DE-9BEB-4A23-B2D9-CF4B1522FADA}" type="presParOf" srcId="{34F6ADF1-3F1A-4565-AE84-205B321E098D}" destId="{5526822B-61E1-4218-9418-8DABD72C967C}" srcOrd="3" destOrd="0" presId="urn:microsoft.com/office/officeart/2005/8/layout/radial4"/>
    <dgm:cxn modelId="{B9606E11-31EB-440B-BAB0-2F8EED0F25A0}" type="presParOf" srcId="{34F6ADF1-3F1A-4565-AE84-205B321E098D}" destId="{9CBA43B3-7C5A-4A4C-B441-EEC0E175FA27}" srcOrd="4" destOrd="0" presId="urn:microsoft.com/office/officeart/2005/8/layout/radial4"/>
    <dgm:cxn modelId="{30248637-6391-403C-A019-14145767736B}" type="presParOf" srcId="{34F6ADF1-3F1A-4565-AE84-205B321E098D}" destId="{EFF3B934-F364-4D60-AA89-30F6F0D13174}" srcOrd="5" destOrd="0" presId="urn:microsoft.com/office/officeart/2005/8/layout/radial4"/>
    <dgm:cxn modelId="{69044D71-5296-423E-8D67-F0876AF24E51}" type="presParOf" srcId="{34F6ADF1-3F1A-4565-AE84-205B321E098D}" destId="{0F8E51A0-8F71-43FE-82C0-2B6221F7E8C8}" srcOrd="6" destOrd="0" presId="urn:microsoft.com/office/officeart/2005/8/layout/radial4"/>
    <dgm:cxn modelId="{3B6C6B4C-3ED1-497F-B9F9-595F7B89F6C8}" type="presParOf" srcId="{34F6ADF1-3F1A-4565-AE84-205B321E098D}" destId="{FF7BE2B4-8FE0-4471-B4CA-30A9711D21FF}" srcOrd="7" destOrd="0" presId="urn:microsoft.com/office/officeart/2005/8/layout/radial4"/>
    <dgm:cxn modelId="{F67B7947-9AEA-4D0B-8121-F81D61E26858}" type="presParOf" srcId="{34F6ADF1-3F1A-4565-AE84-205B321E098D}" destId="{9377B360-E95F-4A3D-B427-7A779F99CF47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EC34F4-4228-4BE9-8B3B-2CAE1AE6980F}">
      <dsp:nvSpPr>
        <dsp:cNvPr id="0" name=""/>
        <dsp:cNvSpPr/>
      </dsp:nvSpPr>
      <dsp:spPr>
        <a:xfrm>
          <a:off x="2974148" y="1833318"/>
          <a:ext cx="2187779" cy="21574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de-DE" sz="1600" b="1" kern="1200" dirty="0" smtClean="0">
              <a:latin typeface="Flama Ultralight"/>
            </a:rPr>
            <a:t>Laufbahn-</a:t>
          </a:r>
          <a:r>
            <a:rPr lang="de-DE" sz="1600" b="1" kern="1200" dirty="0" err="1" smtClean="0">
              <a:latin typeface="Flama Ultralight"/>
            </a:rPr>
            <a:t>Adaptibilitä</a:t>
          </a:r>
          <a:r>
            <a:rPr lang="de-DE" sz="1600" kern="1200" dirty="0" err="1" smtClean="0">
              <a:latin typeface="Flama Ultralight"/>
            </a:rPr>
            <a:t>t</a:t>
          </a:r>
          <a:r>
            <a:rPr lang="de-DE" sz="1600" kern="1200" dirty="0" smtClean="0">
              <a:latin typeface="Flama Ultralight"/>
            </a:rPr>
            <a:t> = laufende Anpassung</a:t>
          </a:r>
          <a:endParaRPr lang="de-DE" sz="1600" kern="1200" dirty="0"/>
        </a:p>
      </dsp:txBody>
      <dsp:txXfrm>
        <a:off x="3294541" y="2149271"/>
        <a:ext cx="1546993" cy="1525555"/>
      </dsp:txXfrm>
    </dsp:sp>
    <dsp:sp modelId="{1B42023D-589A-4CDC-A22E-FB077362321F}">
      <dsp:nvSpPr>
        <dsp:cNvPr id="0" name=""/>
        <dsp:cNvSpPr/>
      </dsp:nvSpPr>
      <dsp:spPr>
        <a:xfrm rot="11700000">
          <a:off x="1522339" y="2133246"/>
          <a:ext cx="1433901" cy="57758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7CA361-DBEB-484F-83BF-6F535C640BB8}">
      <dsp:nvSpPr>
        <dsp:cNvPr id="0" name=""/>
        <dsp:cNvSpPr/>
      </dsp:nvSpPr>
      <dsp:spPr>
        <a:xfrm>
          <a:off x="940721" y="1862435"/>
          <a:ext cx="1212094" cy="7480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b="1" kern="1200" dirty="0" err="1" smtClean="0"/>
            <a:t>Concern</a:t>
          </a:r>
          <a:endParaRPr lang="de-DE" sz="1800" b="1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Ziele</a:t>
          </a:r>
          <a:endParaRPr lang="de-DE" sz="1800" kern="1200" dirty="0"/>
        </a:p>
      </dsp:txBody>
      <dsp:txXfrm>
        <a:off x="962632" y="1884346"/>
        <a:ext cx="1168272" cy="704262"/>
      </dsp:txXfrm>
    </dsp:sp>
    <dsp:sp modelId="{5526822B-61E1-4218-9418-8DABD72C967C}">
      <dsp:nvSpPr>
        <dsp:cNvPr id="0" name=""/>
        <dsp:cNvSpPr/>
      </dsp:nvSpPr>
      <dsp:spPr>
        <a:xfrm rot="14700000">
          <a:off x="2547834" y="912291"/>
          <a:ext cx="1444733" cy="57758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BA43B3-7C5A-4A4C-B441-EEC0E175FA27}">
      <dsp:nvSpPr>
        <dsp:cNvPr id="0" name=""/>
        <dsp:cNvSpPr/>
      </dsp:nvSpPr>
      <dsp:spPr>
        <a:xfrm>
          <a:off x="2327477" y="183496"/>
          <a:ext cx="1274877" cy="7257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b="1" kern="1200" dirty="0" smtClean="0"/>
            <a:t>Control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Planung</a:t>
          </a:r>
          <a:endParaRPr lang="de-DE" sz="1800" kern="1200" dirty="0"/>
        </a:p>
      </dsp:txBody>
      <dsp:txXfrm>
        <a:off x="2348735" y="204754"/>
        <a:ext cx="1232361" cy="683281"/>
      </dsp:txXfrm>
    </dsp:sp>
    <dsp:sp modelId="{EFF3B934-F364-4D60-AA89-30F6F0D13174}">
      <dsp:nvSpPr>
        <dsp:cNvPr id="0" name=""/>
        <dsp:cNvSpPr/>
      </dsp:nvSpPr>
      <dsp:spPr>
        <a:xfrm rot="17700000">
          <a:off x="4143509" y="912291"/>
          <a:ext cx="1444733" cy="57758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8E51A0-8F71-43FE-82C0-2B6221F7E8C8}">
      <dsp:nvSpPr>
        <dsp:cNvPr id="0" name=""/>
        <dsp:cNvSpPr/>
      </dsp:nvSpPr>
      <dsp:spPr>
        <a:xfrm>
          <a:off x="4500039" y="160532"/>
          <a:ext cx="1342243" cy="7717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b="1" kern="1200" dirty="0" err="1" smtClean="0"/>
            <a:t>Curiosity</a:t>
          </a:r>
          <a:endParaRPr lang="de-DE" sz="1800" b="1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Recherche</a:t>
          </a:r>
          <a:endParaRPr lang="de-DE" sz="1800" kern="1200" dirty="0"/>
        </a:p>
      </dsp:txBody>
      <dsp:txXfrm>
        <a:off x="4522642" y="183135"/>
        <a:ext cx="1297037" cy="726520"/>
      </dsp:txXfrm>
    </dsp:sp>
    <dsp:sp modelId="{FF7BE2B4-8FE0-4471-B4CA-30A9711D21FF}">
      <dsp:nvSpPr>
        <dsp:cNvPr id="0" name=""/>
        <dsp:cNvSpPr/>
      </dsp:nvSpPr>
      <dsp:spPr>
        <a:xfrm rot="20700000">
          <a:off x="5179836" y="2133246"/>
          <a:ext cx="1433901" cy="57758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77B360-E95F-4A3D-B427-7A779F99CF47}">
      <dsp:nvSpPr>
        <dsp:cNvPr id="0" name=""/>
        <dsp:cNvSpPr/>
      </dsp:nvSpPr>
      <dsp:spPr>
        <a:xfrm>
          <a:off x="5994514" y="1896882"/>
          <a:ext cx="1189588" cy="6791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b="1" kern="1200" dirty="0" err="1" smtClean="0"/>
            <a:t>Confidence</a:t>
          </a:r>
          <a:endParaRPr lang="de-DE" sz="1800" b="1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Sicherheit</a:t>
          </a:r>
          <a:endParaRPr lang="de-DE" sz="1800" kern="1200" dirty="0"/>
        </a:p>
      </dsp:txBody>
      <dsp:txXfrm>
        <a:off x="6014407" y="1916775"/>
        <a:ext cx="1149802" cy="6394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fld id="{9E716AA9-F84B-4753-8B92-C01D7979D9F8}" type="datetimeFigureOut">
              <a:rPr lang="de-DE" altLang="de-DE"/>
              <a:pPr>
                <a:defRPr/>
              </a:pPr>
              <a:t>27.10.2015</a:t>
            </a:fld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fld id="{6A613537-225E-439E-ADFF-D38696F0AAD5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277548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0A35359-6896-451F-9A7B-7BAA6D6E56E0}" type="datetimeFigureOut">
              <a:rPr lang="de-AT"/>
              <a:pPr>
                <a:defRPr/>
              </a:pPr>
              <a:t>27.10.2015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AT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AT" noProof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Arial" pitchFamily="34" charset="0"/>
              </a:defRPr>
            </a:lvl1pPr>
          </a:lstStyle>
          <a:p>
            <a:fld id="{4B96E700-A49D-42D9-9D89-1C9DE10E78B1}" type="slidenum">
              <a:rPr lang="de-AT" altLang="de-DE"/>
              <a:pPr/>
              <a:t>‹Nr.›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24013663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dirty="0" smtClean="0">
                <a:solidFill>
                  <a:srgbClr val="FF0000"/>
                </a:solidFill>
                <a:latin typeface="Flama Ultralight" pitchFamily="-84" charset="0"/>
                <a:cs typeface="Flama Ultralight" pitchFamily="-84" charset="0"/>
              </a:rPr>
              <a:t>„live“ Vorführung </a:t>
            </a: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Module im Web: Materialien, ergänzende Power Point und Arbeitsblätter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>
                <a:solidFill>
                  <a:prstClr val="black"/>
                </a:solidFill>
              </a:rPr>
              <a:pPr/>
              <a:t>2</a:t>
            </a:fld>
            <a:endParaRPr lang="de-AT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323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altLang="de-DE" smtClean="0">
                <a:solidFill>
                  <a:srgbClr val="FF0000"/>
                </a:solidFill>
                <a:latin typeface="Flama Ultralight" pitchFamily="-84" charset="0"/>
                <a:cs typeface="Flama Ultralight" pitchFamily="-84" charset="0"/>
              </a:rPr>
              <a:t>„live“ Vorführung 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3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40732191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CMS = Career Management Skills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6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5066662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altLang="de-DE" smtClean="0">
                <a:solidFill>
                  <a:srgbClr val="FF0000"/>
                </a:solidFill>
                <a:latin typeface="Flama Ultralight" pitchFamily="-84" charset="0"/>
                <a:cs typeface="Flama Ultralight" pitchFamily="-84" charset="0"/>
              </a:rPr>
              <a:t>„live“ Vorführung 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7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40732191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CMS = Career Management Skills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8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5066662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CMS = Career Management Skills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9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506666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CMS = Career Management Skills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10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5066662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CMS = Career Management Skills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12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5066662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CMS = Career Management Skills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13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506666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Bild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44638"/>
            <a:ext cx="58547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Bild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5353050"/>
            <a:ext cx="13684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ild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275" y="5354638"/>
            <a:ext cx="1335088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653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197643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2522595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34" charset="-128"/>
              </a:defRPr>
            </a:lvl1pPr>
          </a:lstStyle>
          <a:p>
            <a:pPr eaLnBrk="1" hangingPunct="1">
              <a:defRPr/>
            </a:pPr>
            <a:fld id="{325051E6-403A-4D10-B26F-8D4F062C8DD4}" type="datetimeFigureOut">
              <a:rPr lang="de-AT">
                <a:solidFill>
                  <a:prstClr val="black"/>
                </a:solidFill>
              </a:rPr>
              <a:pPr eaLnBrk="1" hangingPunct="1">
                <a:defRPr/>
              </a:pPr>
              <a:t>27.10.2015</a:t>
            </a:fld>
            <a:endParaRPr lang="de-AT">
              <a:solidFill>
                <a:prstClr val="black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>
              <a:solidFill>
                <a:prstClr val="white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34" charset="-128"/>
              </a:defRPr>
            </a:lvl1pPr>
          </a:lstStyle>
          <a:p>
            <a:pPr eaLnBrk="1" hangingPunct="1">
              <a:defRPr/>
            </a:pPr>
            <a:fld id="{9D117818-97BB-403B-A91F-416EA7C3EC1B}" type="slidenum">
              <a:rPr lang="de-AT">
                <a:solidFill>
                  <a:prstClr val="black"/>
                </a:solidFill>
              </a:rPr>
              <a:pPr eaLnBrk="1" hangingPunct="1">
                <a:defRPr/>
              </a:pPr>
              <a:t>‹Nr.›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7151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Bild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44638"/>
            <a:ext cx="58547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Bild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5353050"/>
            <a:ext cx="13684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ild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275" y="5354638"/>
            <a:ext cx="1335088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7653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Bild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68" y="528621"/>
            <a:ext cx="3259666" cy="21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795868" y="3455619"/>
            <a:ext cx="7772400" cy="1362075"/>
          </a:xfrm>
        </p:spPr>
        <p:txBody>
          <a:bodyPr>
            <a:normAutofit/>
          </a:bodyPr>
          <a:lstStyle>
            <a:lvl1pPr algn="l">
              <a:defRPr sz="4800" b="1" cap="all">
                <a:solidFill>
                  <a:schemeClr val="bg1"/>
                </a:solidFill>
                <a:latin typeface="Flama Light"/>
              </a:defRPr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7" name="Textplatzhalter 2"/>
          <p:cNvSpPr>
            <a:spLocks noGrp="1"/>
          </p:cNvSpPr>
          <p:nvPr>
            <p:ph type="body" idx="1"/>
          </p:nvPr>
        </p:nvSpPr>
        <p:spPr>
          <a:xfrm>
            <a:off x="795868" y="2599185"/>
            <a:ext cx="7772400" cy="856434"/>
          </a:xfrm>
        </p:spPr>
        <p:txBody>
          <a:bodyPr anchor="b"/>
          <a:lstStyle>
            <a:lvl1pPr marL="0" indent="0">
              <a:buNone/>
              <a:defRPr sz="2400" cap="all">
                <a:solidFill>
                  <a:srgbClr val="FFFFFF"/>
                </a:solidFill>
                <a:latin typeface="Flama Ligh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dirty="0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8600151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cap="all"/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5937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5395" y="2319500"/>
            <a:ext cx="7772400" cy="1362075"/>
          </a:xfrm>
        </p:spPr>
        <p:txBody>
          <a:bodyPr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75395" y="819313"/>
            <a:ext cx="7772400" cy="1500187"/>
          </a:xfrm>
        </p:spPr>
        <p:txBody>
          <a:bodyPr anchor="b"/>
          <a:lstStyle>
            <a:lvl1pPr marL="0" indent="0">
              <a:buNone/>
              <a:defRPr sz="2000" cap="all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dirty="0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5370252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174783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2039265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7" name="Fußzeilenplatzhalter 7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r>
              <a:rPr 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12368985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Fußzeilenplatzhalter 3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r>
              <a:rPr 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28153616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3007028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Bild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68" y="528621"/>
            <a:ext cx="3259666" cy="21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795868" y="3455619"/>
            <a:ext cx="7772400" cy="1362075"/>
          </a:xfrm>
        </p:spPr>
        <p:txBody>
          <a:bodyPr>
            <a:normAutofit/>
          </a:bodyPr>
          <a:lstStyle>
            <a:lvl1pPr algn="l">
              <a:defRPr sz="4800" b="1" cap="all">
                <a:solidFill>
                  <a:schemeClr val="bg1"/>
                </a:solidFill>
                <a:latin typeface="Flama Light"/>
              </a:defRPr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7" name="Textplatzhalter 2"/>
          <p:cNvSpPr>
            <a:spLocks noGrp="1"/>
          </p:cNvSpPr>
          <p:nvPr>
            <p:ph type="body" idx="1"/>
          </p:nvPr>
        </p:nvSpPr>
        <p:spPr>
          <a:xfrm>
            <a:off x="795868" y="2599185"/>
            <a:ext cx="7772400" cy="856434"/>
          </a:xfrm>
        </p:spPr>
        <p:txBody>
          <a:bodyPr anchor="b"/>
          <a:lstStyle>
            <a:lvl1pPr marL="0" indent="0">
              <a:buNone/>
              <a:defRPr sz="2400" cap="all">
                <a:solidFill>
                  <a:srgbClr val="FFFFFF"/>
                </a:solidFill>
                <a:latin typeface="Flama Ligh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dirty="0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3591679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r>
              <a:rPr 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42662514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197643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1575570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idx="10"/>
          </p:nvPr>
        </p:nvSpPr>
        <p:spPr>
          <a:xfrm>
            <a:off x="457200" y="6356350"/>
            <a:ext cx="1771650" cy="360363"/>
          </a:xfrm>
          <a:prstGeom prst="rect">
            <a:avLst/>
          </a:prstGeom>
        </p:spPr>
        <p:txBody>
          <a:bodyPr/>
          <a:lstStyle>
            <a:lvl1pPr defTabSz="457200" eaLnBrk="0" hangingPunct="0">
              <a:buSzTx/>
              <a:defRPr>
                <a:ea typeface="MS PGothic" pitchFamily="34" charset="-128"/>
              </a:defRPr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40261204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Bild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44638"/>
            <a:ext cx="58547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Bild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5353050"/>
            <a:ext cx="13684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ild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275" y="5354638"/>
            <a:ext cx="1335088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63598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Bild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68" y="528621"/>
            <a:ext cx="3259666" cy="21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795868" y="3455619"/>
            <a:ext cx="7772400" cy="1362075"/>
          </a:xfrm>
        </p:spPr>
        <p:txBody>
          <a:bodyPr>
            <a:normAutofit/>
          </a:bodyPr>
          <a:lstStyle>
            <a:lvl1pPr algn="l">
              <a:defRPr sz="4800" b="1" cap="all">
                <a:solidFill>
                  <a:schemeClr val="bg1"/>
                </a:solidFill>
                <a:latin typeface="Flama Light"/>
              </a:defRPr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7" name="Textplatzhalter 2"/>
          <p:cNvSpPr>
            <a:spLocks noGrp="1"/>
          </p:cNvSpPr>
          <p:nvPr>
            <p:ph type="body" idx="1"/>
          </p:nvPr>
        </p:nvSpPr>
        <p:spPr>
          <a:xfrm>
            <a:off x="795868" y="2599185"/>
            <a:ext cx="7772400" cy="856434"/>
          </a:xfrm>
        </p:spPr>
        <p:txBody>
          <a:bodyPr anchor="b"/>
          <a:lstStyle>
            <a:lvl1pPr marL="0" indent="0">
              <a:buNone/>
              <a:defRPr sz="2400" cap="all">
                <a:solidFill>
                  <a:srgbClr val="FFFFFF"/>
                </a:solidFill>
                <a:latin typeface="Flama Ligh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dirty="0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6540913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cap="all"/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41534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5395" y="2319500"/>
            <a:ext cx="7772400" cy="1362075"/>
          </a:xfrm>
        </p:spPr>
        <p:txBody>
          <a:bodyPr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75395" y="819313"/>
            <a:ext cx="7772400" cy="1500187"/>
          </a:xfrm>
        </p:spPr>
        <p:txBody>
          <a:bodyPr anchor="b"/>
          <a:lstStyle>
            <a:lvl1pPr marL="0" indent="0">
              <a:buNone/>
              <a:defRPr sz="2000" cap="all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dirty="0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9597002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174783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13971600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7" name="Fußzeilenplatzhalter 7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r>
              <a:rPr 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4281773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Fußzeilenplatzhalter 3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r>
              <a:rPr 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3386253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cap="all"/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65516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6410451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r>
              <a:rPr 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33898675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197643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33063102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idx="10"/>
          </p:nvPr>
        </p:nvSpPr>
        <p:spPr>
          <a:xfrm>
            <a:off x="457200" y="6356350"/>
            <a:ext cx="1771650" cy="360363"/>
          </a:xfrm>
          <a:prstGeom prst="rect">
            <a:avLst/>
          </a:prstGeom>
        </p:spPr>
        <p:txBody>
          <a:bodyPr/>
          <a:lstStyle>
            <a:lvl1pPr defTabSz="457200" eaLnBrk="0" hangingPunct="0">
              <a:buSzTx/>
              <a:defRPr>
                <a:ea typeface="MS PGothic" pitchFamily="34" charset="-128"/>
              </a:defRPr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19979385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Bild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44638"/>
            <a:ext cx="58547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Bild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5353050"/>
            <a:ext cx="13684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ild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275" y="5354638"/>
            <a:ext cx="1335088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02455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Bild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68" y="528621"/>
            <a:ext cx="3259666" cy="21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795868" y="3455619"/>
            <a:ext cx="7772400" cy="1362075"/>
          </a:xfrm>
        </p:spPr>
        <p:txBody>
          <a:bodyPr>
            <a:normAutofit/>
          </a:bodyPr>
          <a:lstStyle>
            <a:lvl1pPr algn="l">
              <a:defRPr sz="4800" b="1" cap="all">
                <a:solidFill>
                  <a:schemeClr val="bg1"/>
                </a:solidFill>
                <a:latin typeface="Flama Light"/>
              </a:defRPr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7" name="Textplatzhalter 2"/>
          <p:cNvSpPr>
            <a:spLocks noGrp="1"/>
          </p:cNvSpPr>
          <p:nvPr>
            <p:ph type="body" idx="1"/>
          </p:nvPr>
        </p:nvSpPr>
        <p:spPr>
          <a:xfrm>
            <a:off x="795868" y="2599185"/>
            <a:ext cx="7772400" cy="856434"/>
          </a:xfrm>
        </p:spPr>
        <p:txBody>
          <a:bodyPr anchor="b"/>
          <a:lstStyle>
            <a:lvl1pPr marL="0" indent="0">
              <a:buNone/>
              <a:defRPr sz="2400" cap="all">
                <a:solidFill>
                  <a:srgbClr val="FFFFFF"/>
                </a:solidFill>
                <a:latin typeface="Flama Ligh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dirty="0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6561198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cap="all"/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29302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5395" y="2319500"/>
            <a:ext cx="7772400" cy="1362075"/>
          </a:xfrm>
        </p:spPr>
        <p:txBody>
          <a:bodyPr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75395" y="819313"/>
            <a:ext cx="7772400" cy="1500187"/>
          </a:xfrm>
        </p:spPr>
        <p:txBody>
          <a:bodyPr anchor="b"/>
          <a:lstStyle>
            <a:lvl1pPr marL="0" indent="0">
              <a:buNone/>
              <a:defRPr sz="2000" cap="all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dirty="0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29436610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174783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403049447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7" name="Fußzeilenplatzhalter 7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r>
              <a:rPr 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3011682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5395" y="2319500"/>
            <a:ext cx="7772400" cy="1362075"/>
          </a:xfrm>
        </p:spPr>
        <p:txBody>
          <a:bodyPr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75395" y="819313"/>
            <a:ext cx="7772400" cy="1500187"/>
          </a:xfrm>
        </p:spPr>
        <p:txBody>
          <a:bodyPr anchor="b"/>
          <a:lstStyle>
            <a:lvl1pPr marL="0" indent="0">
              <a:buNone/>
              <a:defRPr sz="2000" cap="all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dirty="0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58819421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Fußzeilenplatzhalter 3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r>
              <a:rPr 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119460883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182695127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r>
              <a:rPr 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30415811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197643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78008938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idx="10"/>
          </p:nvPr>
        </p:nvSpPr>
        <p:spPr>
          <a:xfrm>
            <a:off x="457200" y="6356350"/>
            <a:ext cx="1771650" cy="360363"/>
          </a:xfrm>
          <a:prstGeom prst="rect">
            <a:avLst/>
          </a:prstGeom>
        </p:spPr>
        <p:txBody>
          <a:bodyPr/>
          <a:lstStyle>
            <a:lvl1pPr defTabSz="457200" eaLnBrk="0" hangingPunct="0">
              <a:buSzTx/>
              <a:defRPr>
                <a:ea typeface="MS PGothic" pitchFamily="34" charset="-128"/>
              </a:defRPr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242597226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Bild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44638"/>
            <a:ext cx="58547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Bild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5353050"/>
            <a:ext cx="13684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ild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275" y="5354638"/>
            <a:ext cx="1335088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446618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Bild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68" y="528621"/>
            <a:ext cx="3259666" cy="21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795868" y="3455619"/>
            <a:ext cx="7772400" cy="1362075"/>
          </a:xfrm>
        </p:spPr>
        <p:txBody>
          <a:bodyPr>
            <a:normAutofit/>
          </a:bodyPr>
          <a:lstStyle>
            <a:lvl1pPr algn="l">
              <a:defRPr sz="4800" b="1" cap="all">
                <a:solidFill>
                  <a:schemeClr val="bg1"/>
                </a:solidFill>
                <a:latin typeface="Flama Light"/>
              </a:defRPr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7" name="Textplatzhalter 2"/>
          <p:cNvSpPr>
            <a:spLocks noGrp="1"/>
          </p:cNvSpPr>
          <p:nvPr>
            <p:ph type="body" idx="1"/>
          </p:nvPr>
        </p:nvSpPr>
        <p:spPr>
          <a:xfrm>
            <a:off x="795868" y="2599185"/>
            <a:ext cx="7772400" cy="856434"/>
          </a:xfrm>
        </p:spPr>
        <p:txBody>
          <a:bodyPr anchor="b"/>
          <a:lstStyle>
            <a:lvl1pPr marL="0" indent="0">
              <a:buNone/>
              <a:defRPr sz="2400" cap="all">
                <a:solidFill>
                  <a:srgbClr val="FFFFFF"/>
                </a:solidFill>
                <a:latin typeface="Flama Ligh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dirty="0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750052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cap="all"/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667086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5395" y="2319500"/>
            <a:ext cx="7772400" cy="1362075"/>
          </a:xfrm>
        </p:spPr>
        <p:txBody>
          <a:bodyPr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75395" y="819313"/>
            <a:ext cx="7772400" cy="1500187"/>
          </a:xfrm>
        </p:spPr>
        <p:txBody>
          <a:bodyPr anchor="b"/>
          <a:lstStyle>
            <a:lvl1pPr marL="0" indent="0">
              <a:buNone/>
              <a:defRPr sz="2000" cap="all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dirty="0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5610223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174783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397404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174783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337409682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7" name="Fußzeilenplatzhalter 7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r>
              <a:rPr 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41939679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Fußzeilenplatzhalter 3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r>
              <a:rPr 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380106308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426350490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r>
              <a:rPr 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200439321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197643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160540739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idx="10"/>
          </p:nvPr>
        </p:nvSpPr>
        <p:spPr>
          <a:xfrm>
            <a:off x="457200" y="6356350"/>
            <a:ext cx="1771650" cy="360363"/>
          </a:xfrm>
          <a:prstGeom prst="rect">
            <a:avLst/>
          </a:prstGeom>
        </p:spPr>
        <p:txBody>
          <a:bodyPr/>
          <a:lstStyle>
            <a:lvl1pPr defTabSz="457200" eaLnBrk="0" hangingPunct="0">
              <a:buSzTx/>
              <a:defRPr>
                <a:ea typeface="MS PGothic" pitchFamily="34" charset="-128"/>
              </a:defRPr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136997431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Bild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44638"/>
            <a:ext cx="58547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Bild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5353050"/>
            <a:ext cx="13684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ild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275" y="5354638"/>
            <a:ext cx="1335088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255113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Bild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68" y="528621"/>
            <a:ext cx="3259666" cy="21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795868" y="3455619"/>
            <a:ext cx="7772400" cy="1362075"/>
          </a:xfrm>
        </p:spPr>
        <p:txBody>
          <a:bodyPr>
            <a:normAutofit/>
          </a:bodyPr>
          <a:lstStyle>
            <a:lvl1pPr algn="l">
              <a:defRPr sz="4800" b="1" cap="all">
                <a:solidFill>
                  <a:schemeClr val="bg1"/>
                </a:solidFill>
                <a:latin typeface="Flama Light"/>
              </a:defRPr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7" name="Textplatzhalter 2"/>
          <p:cNvSpPr>
            <a:spLocks noGrp="1"/>
          </p:cNvSpPr>
          <p:nvPr>
            <p:ph type="body" idx="1"/>
          </p:nvPr>
        </p:nvSpPr>
        <p:spPr>
          <a:xfrm>
            <a:off x="795868" y="2599185"/>
            <a:ext cx="7772400" cy="856434"/>
          </a:xfrm>
        </p:spPr>
        <p:txBody>
          <a:bodyPr anchor="b"/>
          <a:lstStyle>
            <a:lvl1pPr marL="0" indent="0">
              <a:buNone/>
              <a:defRPr sz="2400" cap="all">
                <a:solidFill>
                  <a:srgbClr val="FFFFFF"/>
                </a:solidFill>
                <a:latin typeface="Flama Ligh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dirty="0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96063137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cap="all"/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155226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5395" y="2319500"/>
            <a:ext cx="7772400" cy="1362075"/>
          </a:xfrm>
        </p:spPr>
        <p:txBody>
          <a:bodyPr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75395" y="819313"/>
            <a:ext cx="7772400" cy="1500187"/>
          </a:xfrm>
        </p:spPr>
        <p:txBody>
          <a:bodyPr anchor="b"/>
          <a:lstStyle>
            <a:lvl1pPr marL="0" indent="0">
              <a:buNone/>
              <a:defRPr sz="2000" cap="all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dirty="0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974551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7" name="Fußzeilenplatzhalter 7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r>
              <a:rPr 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191794148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174783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389294581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7" name="Fußzeilenplatzhalter 7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r>
              <a:rPr 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316844380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Fußzeilenplatzhalter 3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r>
              <a:rPr 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5642455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24125219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r>
              <a:rPr 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401002472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197643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39930244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idx="10"/>
          </p:nvPr>
        </p:nvSpPr>
        <p:spPr>
          <a:xfrm>
            <a:off x="457200" y="6356350"/>
            <a:ext cx="1771650" cy="360363"/>
          </a:xfrm>
          <a:prstGeom prst="rect">
            <a:avLst/>
          </a:prstGeom>
        </p:spPr>
        <p:txBody>
          <a:bodyPr/>
          <a:lstStyle>
            <a:lvl1pPr defTabSz="457200" eaLnBrk="0" hangingPunct="0">
              <a:buSzTx/>
              <a:defRPr>
                <a:ea typeface="MS PGothic" pitchFamily="34" charset="-128"/>
              </a:defRPr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172676681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Bild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44638"/>
            <a:ext cx="58547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Bild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5353050"/>
            <a:ext cx="13684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ild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275" y="5354638"/>
            <a:ext cx="1335088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155504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Bild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68" y="528621"/>
            <a:ext cx="3259666" cy="21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795868" y="3455619"/>
            <a:ext cx="7772400" cy="1362075"/>
          </a:xfrm>
        </p:spPr>
        <p:txBody>
          <a:bodyPr>
            <a:normAutofit/>
          </a:bodyPr>
          <a:lstStyle>
            <a:lvl1pPr algn="l">
              <a:defRPr sz="4800" b="1" cap="all">
                <a:solidFill>
                  <a:schemeClr val="bg1"/>
                </a:solidFill>
                <a:latin typeface="Flama Light"/>
              </a:defRPr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7" name="Textplatzhalter 2"/>
          <p:cNvSpPr>
            <a:spLocks noGrp="1"/>
          </p:cNvSpPr>
          <p:nvPr>
            <p:ph type="body" idx="1"/>
          </p:nvPr>
        </p:nvSpPr>
        <p:spPr>
          <a:xfrm>
            <a:off x="795868" y="2599185"/>
            <a:ext cx="7772400" cy="856434"/>
          </a:xfrm>
        </p:spPr>
        <p:txBody>
          <a:bodyPr anchor="b"/>
          <a:lstStyle>
            <a:lvl1pPr marL="0" indent="0">
              <a:buNone/>
              <a:defRPr sz="2400" cap="all">
                <a:solidFill>
                  <a:srgbClr val="FFFFFF"/>
                </a:solidFill>
                <a:latin typeface="Flama Ligh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dirty="0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76181259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cap="all"/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195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Fußzeilenplatzhalter 3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r>
              <a:rPr 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279522084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5395" y="2319500"/>
            <a:ext cx="7772400" cy="1362075"/>
          </a:xfrm>
        </p:spPr>
        <p:txBody>
          <a:bodyPr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75395" y="819313"/>
            <a:ext cx="7772400" cy="1500187"/>
          </a:xfrm>
        </p:spPr>
        <p:txBody>
          <a:bodyPr anchor="b"/>
          <a:lstStyle>
            <a:lvl1pPr marL="0" indent="0">
              <a:buNone/>
              <a:defRPr sz="2000" cap="all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dirty="0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99173756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174783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>
                <a:solidFill>
                  <a:prstClr val="black"/>
                </a:solidFill>
              </a:rPr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372681193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7" name="Fußzeilenplatzhalter 7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r>
              <a:rPr lang="de-DE">
                <a:solidFill>
                  <a:prstClr val="black"/>
                </a:solidFill>
              </a:rPr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195229256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Fußzeilenplatzhalter 3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r>
              <a:rPr lang="de-DE">
                <a:solidFill>
                  <a:prstClr val="black"/>
                </a:solidFill>
              </a:rPr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255621035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>
                <a:solidFill>
                  <a:prstClr val="black"/>
                </a:solidFill>
              </a:rPr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36672832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r>
              <a:rPr lang="de-DE">
                <a:solidFill>
                  <a:prstClr val="black"/>
                </a:solidFill>
              </a:rPr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244430577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197643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>
                <a:solidFill>
                  <a:prstClr val="black"/>
                </a:solidFill>
              </a:rPr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294604955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idx="10"/>
          </p:nvPr>
        </p:nvSpPr>
        <p:spPr>
          <a:xfrm>
            <a:off x="457200" y="6356350"/>
            <a:ext cx="1771650" cy="360363"/>
          </a:xfrm>
          <a:prstGeom prst="rect">
            <a:avLst/>
          </a:prstGeom>
        </p:spPr>
        <p:txBody>
          <a:bodyPr/>
          <a:lstStyle>
            <a:lvl1pPr defTabSz="457200" eaLnBrk="0" hangingPunct="0">
              <a:buSzTx/>
              <a:defRPr>
                <a:ea typeface="MS PGothic" pitchFamily="34" charset="-128"/>
              </a:defRPr>
            </a:lvl1pPr>
          </a:lstStyle>
          <a:p>
            <a:pPr>
              <a:defRPr/>
            </a:pPr>
            <a:r>
              <a:rPr lang="de-DE" altLang="de-DE">
                <a:solidFill>
                  <a:prstClr val="black"/>
                </a:solidFill>
              </a:rPr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3833163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959838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r>
              <a:rPr 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55947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8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9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emf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0.jp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2.emf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1.jp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2.emf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8.jp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register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7414"/>
            <a:ext cx="9144000" cy="570586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1028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312863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altLang="de-DE" smtClean="0"/>
              <a:t>Mastertextformat bearbeiten</a:t>
            </a:r>
          </a:p>
          <a:p>
            <a:pPr lvl="1"/>
            <a:r>
              <a:rPr lang="de-AT" altLang="de-DE" smtClean="0"/>
              <a:t>Zweite Ebene</a:t>
            </a:r>
          </a:p>
          <a:p>
            <a:pPr lvl="2"/>
            <a:r>
              <a:rPr lang="de-AT" altLang="de-DE" smtClean="0"/>
              <a:t>Dritte Ebene</a:t>
            </a:r>
          </a:p>
          <a:p>
            <a:pPr lvl="3"/>
            <a:r>
              <a:rPr lang="de-AT" altLang="de-DE" smtClean="0"/>
              <a:t>Vierte Ebene</a:t>
            </a:r>
          </a:p>
          <a:p>
            <a:pPr lvl="4"/>
            <a:r>
              <a:rPr lang="de-AT" altLang="de-DE" smtClean="0"/>
              <a:t>Fünfte Ebene</a:t>
            </a:r>
            <a:endParaRPr lang="de-DE" altLang="de-DE" smtClean="0"/>
          </a:p>
        </p:txBody>
      </p:sp>
      <p:pic>
        <p:nvPicPr>
          <p:cNvPr id="1030" name="Bild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5838" y="265113"/>
            <a:ext cx="1471612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Bild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400" y="6438900"/>
            <a:ext cx="735013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Bild 1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838" y="6440488"/>
            <a:ext cx="715962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feld 3"/>
          <p:cNvSpPr txBox="1"/>
          <p:nvPr userDrawn="1"/>
        </p:nvSpPr>
        <p:spPr>
          <a:xfrm>
            <a:off x="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Medium"/>
                <a:cs typeface="Flama Medium"/>
              </a:rPr>
              <a:t>ZIELE</a:t>
            </a:r>
            <a:r>
              <a:rPr lang="de-DE" sz="1000" b="0" i="0" baseline="0" dirty="0" smtClean="0">
                <a:solidFill>
                  <a:schemeClr val="bg1"/>
                </a:solidFill>
                <a:latin typeface="Flama Medium"/>
                <a:cs typeface="Flama Medium"/>
              </a:rPr>
              <a:t> 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baseline="0" dirty="0" smtClean="0">
                <a:solidFill>
                  <a:schemeClr val="bg1"/>
                </a:solidFill>
                <a:latin typeface="Flama Medium"/>
                <a:cs typeface="Flama Medium"/>
              </a:rPr>
              <a:t>VON 18PLUS</a:t>
            </a:r>
            <a:endParaRPr lang="de-DE" sz="1000" b="0" i="0" dirty="0">
              <a:solidFill>
                <a:schemeClr val="bg1"/>
              </a:solidFill>
              <a:latin typeface="Flama Medium"/>
              <a:cs typeface="Flama Medium"/>
            </a:endParaRPr>
          </a:p>
        </p:txBody>
      </p:sp>
      <p:sp>
        <p:nvSpPr>
          <p:cNvPr id="11" name="Textfeld 10"/>
          <p:cNvSpPr txBox="1"/>
          <p:nvPr userDrawn="1"/>
        </p:nvSpPr>
        <p:spPr>
          <a:xfrm>
            <a:off x="12954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THEORETISCHES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MODELL</a:t>
            </a:r>
            <a:endParaRPr lang="de-DE" sz="1000" b="0" i="0" dirty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  <p:sp>
        <p:nvSpPr>
          <p:cNvPr id="12" name="Textfeld 11"/>
          <p:cNvSpPr txBox="1"/>
          <p:nvPr userDrawn="1"/>
        </p:nvSpPr>
        <p:spPr>
          <a:xfrm>
            <a:off x="25908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UMSETZUNG AN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DER</a:t>
            </a:r>
            <a:r>
              <a:rPr lang="de-DE" sz="1000" b="0" i="0" baseline="0" dirty="0" smtClean="0">
                <a:solidFill>
                  <a:schemeClr val="bg1"/>
                </a:solidFill>
                <a:latin typeface="Flama Light"/>
                <a:cs typeface="Flama Light"/>
              </a:rPr>
              <a:t> SCHULE</a:t>
            </a:r>
            <a:endParaRPr lang="de-DE" sz="1000" b="0" i="0" dirty="0" smtClean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  <p:sp>
        <p:nvSpPr>
          <p:cNvPr id="13" name="Textfeld 12"/>
          <p:cNvSpPr txBox="1"/>
          <p:nvPr userDrawn="1"/>
        </p:nvSpPr>
        <p:spPr>
          <a:xfrm>
            <a:off x="38862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KLEINGRUPPEN-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BERATUNG</a:t>
            </a:r>
            <a:endParaRPr lang="de-DE" sz="1000" b="0" i="0" dirty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  <p:sp>
        <p:nvSpPr>
          <p:cNvPr id="14" name="Textfeld 13"/>
          <p:cNvSpPr txBox="1"/>
          <p:nvPr userDrawn="1"/>
        </p:nvSpPr>
        <p:spPr>
          <a:xfrm>
            <a:off x="51816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18plus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WEGWEISER</a:t>
            </a:r>
            <a:endParaRPr lang="de-DE" sz="1000" b="0" i="0" dirty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96" r:id="rId2"/>
    <p:sldLayoutId id="2147484125" r:id="rId3"/>
    <p:sldLayoutId id="2147484126" r:id="rId4"/>
    <p:sldLayoutId id="2147484127" r:id="rId5"/>
    <p:sldLayoutId id="2147484128" r:id="rId6"/>
    <p:sldLayoutId id="2147484129" r:id="rId7"/>
    <p:sldLayoutId id="2147484123" r:id="rId8"/>
    <p:sldLayoutId id="2147484130" r:id="rId9"/>
    <p:sldLayoutId id="2147484131" r:id="rId10"/>
    <p:sldLayoutId id="214748426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 kern="1200" cap="all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1pPr>
      <a:lvl2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2pPr>
      <a:lvl3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3pPr>
      <a:lvl4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4pPr>
      <a:lvl5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5pPr>
      <a:lvl6pPr marL="4572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6pPr>
      <a:lvl7pPr marL="9144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7pPr>
      <a:lvl8pPr marL="13716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8pPr>
      <a:lvl9pPr marL="18288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register2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7414"/>
            <a:ext cx="9144000" cy="570586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1028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312863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altLang="de-DE" smtClean="0"/>
              <a:t>Mastertextformat bearbeiten</a:t>
            </a:r>
          </a:p>
          <a:p>
            <a:pPr lvl="1"/>
            <a:r>
              <a:rPr lang="de-AT" altLang="de-DE" smtClean="0"/>
              <a:t>Zweite Ebene</a:t>
            </a:r>
          </a:p>
          <a:p>
            <a:pPr lvl="2"/>
            <a:r>
              <a:rPr lang="de-AT" altLang="de-DE" smtClean="0"/>
              <a:t>Dritte Ebene</a:t>
            </a:r>
          </a:p>
          <a:p>
            <a:pPr lvl="3"/>
            <a:r>
              <a:rPr lang="de-AT" altLang="de-DE" smtClean="0"/>
              <a:t>Vierte Ebene</a:t>
            </a:r>
          </a:p>
          <a:p>
            <a:pPr lvl="4"/>
            <a:r>
              <a:rPr lang="de-AT" altLang="de-DE" smtClean="0"/>
              <a:t>Fünfte Ebene</a:t>
            </a:r>
            <a:endParaRPr lang="de-DE" altLang="de-DE" smtClean="0"/>
          </a:p>
        </p:txBody>
      </p:sp>
      <p:pic>
        <p:nvPicPr>
          <p:cNvPr id="1030" name="Bild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5838" y="265113"/>
            <a:ext cx="1471612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Bild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400" y="6438900"/>
            <a:ext cx="735013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Bild 1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838" y="6440488"/>
            <a:ext cx="715962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feld 14"/>
          <p:cNvSpPr txBox="1"/>
          <p:nvPr userDrawn="1"/>
        </p:nvSpPr>
        <p:spPr>
          <a:xfrm>
            <a:off x="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ZIELE</a:t>
            </a:r>
            <a:r>
              <a:rPr lang="de-DE" sz="1000" b="0" i="0" baseline="0" dirty="0" smtClean="0">
                <a:solidFill>
                  <a:schemeClr val="bg1"/>
                </a:solidFill>
                <a:latin typeface="Flama Light"/>
                <a:cs typeface="Flama Light"/>
              </a:rPr>
              <a:t> 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baseline="0" dirty="0" smtClean="0">
                <a:solidFill>
                  <a:schemeClr val="bg1"/>
                </a:solidFill>
                <a:latin typeface="Flama Light"/>
                <a:cs typeface="Flama Light"/>
              </a:rPr>
              <a:t>VON 18PLUS</a:t>
            </a:r>
            <a:endParaRPr lang="de-DE" sz="1000" b="0" i="0" dirty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  <p:sp>
        <p:nvSpPr>
          <p:cNvPr id="16" name="Textfeld 15"/>
          <p:cNvSpPr txBox="1"/>
          <p:nvPr userDrawn="1"/>
        </p:nvSpPr>
        <p:spPr>
          <a:xfrm>
            <a:off x="12954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Medium"/>
                <a:cs typeface="Flama Medium"/>
              </a:rPr>
              <a:t>THEORETISCHES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Medium"/>
                <a:cs typeface="Flama Medium"/>
              </a:rPr>
              <a:t>MODELL</a:t>
            </a:r>
            <a:endParaRPr lang="de-DE" sz="1000" b="0" i="0" dirty="0">
              <a:solidFill>
                <a:schemeClr val="bg1"/>
              </a:solidFill>
              <a:latin typeface="Flama Medium"/>
              <a:cs typeface="Flama Medium"/>
            </a:endParaRPr>
          </a:p>
        </p:txBody>
      </p:sp>
      <p:sp>
        <p:nvSpPr>
          <p:cNvPr id="17" name="Textfeld 16"/>
          <p:cNvSpPr txBox="1"/>
          <p:nvPr userDrawn="1"/>
        </p:nvSpPr>
        <p:spPr>
          <a:xfrm>
            <a:off x="25908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UMSETZUNG AN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DER</a:t>
            </a:r>
            <a:r>
              <a:rPr lang="de-DE" sz="1000" b="0" i="0" baseline="0" dirty="0" smtClean="0">
                <a:solidFill>
                  <a:schemeClr val="bg1"/>
                </a:solidFill>
                <a:latin typeface="Flama Light"/>
                <a:cs typeface="Flama Light"/>
              </a:rPr>
              <a:t> SCHULE</a:t>
            </a:r>
            <a:endParaRPr lang="de-DE" sz="1000" b="0" i="0" dirty="0" smtClean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  <p:sp>
        <p:nvSpPr>
          <p:cNvPr id="18" name="Textfeld 17"/>
          <p:cNvSpPr txBox="1"/>
          <p:nvPr userDrawn="1"/>
        </p:nvSpPr>
        <p:spPr>
          <a:xfrm>
            <a:off x="38862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KLEINGRUPPEN-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BERATUNG</a:t>
            </a:r>
            <a:endParaRPr lang="de-DE" sz="1000" b="0" i="0" dirty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  <p:sp>
        <p:nvSpPr>
          <p:cNvPr id="19" name="Textfeld 18"/>
          <p:cNvSpPr txBox="1"/>
          <p:nvPr userDrawn="1"/>
        </p:nvSpPr>
        <p:spPr>
          <a:xfrm>
            <a:off x="51816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18plus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WEGWEISER</a:t>
            </a:r>
            <a:endParaRPr lang="de-DE" sz="1000" b="0" i="0" dirty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</p:spTree>
    <p:extLst>
      <p:ext uri="{BB962C8B-B14F-4D97-AF65-F5344CB8AC3E}">
        <p14:creationId xmlns:p14="http://schemas.microsoft.com/office/powerpoint/2010/main" val="1314624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1" r:id="rId1"/>
    <p:sldLayoutId id="2147484222" r:id="rId2"/>
    <p:sldLayoutId id="2147484223" r:id="rId3"/>
    <p:sldLayoutId id="2147484224" r:id="rId4"/>
    <p:sldLayoutId id="2147484225" r:id="rId5"/>
    <p:sldLayoutId id="2147484226" r:id="rId6"/>
    <p:sldLayoutId id="2147484227" r:id="rId7"/>
    <p:sldLayoutId id="2147484228" r:id="rId8"/>
    <p:sldLayoutId id="2147484229" r:id="rId9"/>
    <p:sldLayoutId id="2147484230" r:id="rId10"/>
    <p:sldLayoutId id="214748423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 kern="1200" cap="all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1pPr>
      <a:lvl2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2pPr>
      <a:lvl3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3pPr>
      <a:lvl4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4pPr>
      <a:lvl5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5pPr>
      <a:lvl6pPr marL="4572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6pPr>
      <a:lvl7pPr marL="9144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7pPr>
      <a:lvl8pPr marL="13716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8pPr>
      <a:lvl9pPr marL="18288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register3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7414"/>
            <a:ext cx="9144000" cy="570586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1028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312863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altLang="de-DE" smtClean="0"/>
              <a:t>Mastertextformat bearbeiten</a:t>
            </a:r>
          </a:p>
          <a:p>
            <a:pPr lvl="1"/>
            <a:r>
              <a:rPr lang="de-AT" altLang="de-DE" smtClean="0"/>
              <a:t>Zweite Ebene</a:t>
            </a:r>
          </a:p>
          <a:p>
            <a:pPr lvl="2"/>
            <a:r>
              <a:rPr lang="de-AT" altLang="de-DE" smtClean="0"/>
              <a:t>Dritte Ebene</a:t>
            </a:r>
          </a:p>
          <a:p>
            <a:pPr lvl="3"/>
            <a:r>
              <a:rPr lang="de-AT" altLang="de-DE" smtClean="0"/>
              <a:t>Vierte Ebene</a:t>
            </a:r>
          </a:p>
          <a:p>
            <a:pPr lvl="4"/>
            <a:r>
              <a:rPr lang="de-AT" altLang="de-DE" smtClean="0"/>
              <a:t>Fünfte Ebene</a:t>
            </a:r>
            <a:endParaRPr lang="de-DE" altLang="de-DE" smtClean="0"/>
          </a:p>
        </p:txBody>
      </p:sp>
      <p:pic>
        <p:nvPicPr>
          <p:cNvPr id="1030" name="Bild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5838" y="265113"/>
            <a:ext cx="1471612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Bild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400" y="6438900"/>
            <a:ext cx="735013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Bild 1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838" y="6440488"/>
            <a:ext cx="715962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feld 14"/>
          <p:cNvSpPr txBox="1"/>
          <p:nvPr userDrawn="1"/>
        </p:nvSpPr>
        <p:spPr>
          <a:xfrm>
            <a:off x="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ZIELE</a:t>
            </a:r>
            <a:r>
              <a:rPr lang="de-DE" sz="1000" b="0" i="0" baseline="0" dirty="0" smtClean="0">
                <a:solidFill>
                  <a:schemeClr val="bg1"/>
                </a:solidFill>
                <a:latin typeface="Flama Light"/>
                <a:cs typeface="Flama Light"/>
              </a:rPr>
              <a:t> 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baseline="0" dirty="0" smtClean="0">
                <a:solidFill>
                  <a:schemeClr val="bg1"/>
                </a:solidFill>
                <a:latin typeface="Flama Light"/>
                <a:cs typeface="Flama Light"/>
              </a:rPr>
              <a:t>VON 18PLUS</a:t>
            </a:r>
            <a:endParaRPr lang="de-DE" sz="1000" b="0" i="0" dirty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  <p:sp>
        <p:nvSpPr>
          <p:cNvPr id="16" name="Textfeld 15"/>
          <p:cNvSpPr txBox="1"/>
          <p:nvPr userDrawn="1"/>
        </p:nvSpPr>
        <p:spPr>
          <a:xfrm>
            <a:off x="12954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THEORETISCHES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MODELL</a:t>
            </a:r>
            <a:endParaRPr lang="de-DE" sz="1000" b="0" i="0" dirty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  <p:sp>
        <p:nvSpPr>
          <p:cNvPr id="17" name="Textfeld 16"/>
          <p:cNvSpPr txBox="1"/>
          <p:nvPr userDrawn="1"/>
        </p:nvSpPr>
        <p:spPr>
          <a:xfrm>
            <a:off x="25908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Medium"/>
                <a:cs typeface="Flama Medium"/>
              </a:rPr>
              <a:t>UMSETZUNG AN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Medium"/>
                <a:cs typeface="Flama Medium"/>
              </a:rPr>
              <a:t>DER</a:t>
            </a:r>
            <a:r>
              <a:rPr lang="de-DE" sz="1000" b="0" i="0" baseline="0" dirty="0" smtClean="0">
                <a:solidFill>
                  <a:schemeClr val="bg1"/>
                </a:solidFill>
                <a:latin typeface="Flama Medium"/>
                <a:cs typeface="Flama Medium"/>
              </a:rPr>
              <a:t> SCHULE</a:t>
            </a:r>
            <a:endParaRPr lang="de-DE" sz="1000" b="0" i="0" dirty="0" smtClean="0">
              <a:solidFill>
                <a:schemeClr val="bg1"/>
              </a:solidFill>
              <a:latin typeface="Flama Medium"/>
              <a:cs typeface="Flama Medium"/>
            </a:endParaRPr>
          </a:p>
        </p:txBody>
      </p:sp>
      <p:sp>
        <p:nvSpPr>
          <p:cNvPr id="18" name="Textfeld 17"/>
          <p:cNvSpPr txBox="1"/>
          <p:nvPr userDrawn="1"/>
        </p:nvSpPr>
        <p:spPr>
          <a:xfrm>
            <a:off x="38862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KLEINGRUPPEN-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BERATUNG</a:t>
            </a:r>
            <a:endParaRPr lang="de-DE" sz="1000" b="0" i="0" dirty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  <p:sp>
        <p:nvSpPr>
          <p:cNvPr id="19" name="Textfeld 18"/>
          <p:cNvSpPr txBox="1"/>
          <p:nvPr userDrawn="1"/>
        </p:nvSpPr>
        <p:spPr>
          <a:xfrm>
            <a:off x="51816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18plus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WEGWEISER</a:t>
            </a:r>
            <a:endParaRPr lang="de-DE" sz="1000" b="0" i="0" dirty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</p:spTree>
    <p:extLst>
      <p:ext uri="{BB962C8B-B14F-4D97-AF65-F5344CB8AC3E}">
        <p14:creationId xmlns:p14="http://schemas.microsoft.com/office/powerpoint/2010/main" val="3670716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 kern="1200" cap="all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1pPr>
      <a:lvl2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2pPr>
      <a:lvl3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3pPr>
      <a:lvl4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4pPr>
      <a:lvl5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5pPr>
      <a:lvl6pPr marL="4572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6pPr>
      <a:lvl7pPr marL="9144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7pPr>
      <a:lvl8pPr marL="13716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8pPr>
      <a:lvl9pPr marL="18288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register4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7414"/>
            <a:ext cx="9144000" cy="570586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1028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312863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altLang="de-DE" smtClean="0"/>
              <a:t>Mastertextformat bearbeiten</a:t>
            </a:r>
          </a:p>
          <a:p>
            <a:pPr lvl="1"/>
            <a:r>
              <a:rPr lang="de-AT" altLang="de-DE" smtClean="0"/>
              <a:t>Zweite Ebene</a:t>
            </a:r>
          </a:p>
          <a:p>
            <a:pPr lvl="2"/>
            <a:r>
              <a:rPr lang="de-AT" altLang="de-DE" smtClean="0"/>
              <a:t>Dritte Ebene</a:t>
            </a:r>
          </a:p>
          <a:p>
            <a:pPr lvl="3"/>
            <a:r>
              <a:rPr lang="de-AT" altLang="de-DE" smtClean="0"/>
              <a:t>Vierte Ebene</a:t>
            </a:r>
          </a:p>
          <a:p>
            <a:pPr lvl="4"/>
            <a:r>
              <a:rPr lang="de-AT" altLang="de-DE" smtClean="0"/>
              <a:t>Fünfte Ebene</a:t>
            </a:r>
            <a:endParaRPr lang="de-DE" altLang="de-DE" smtClean="0"/>
          </a:p>
        </p:txBody>
      </p:sp>
      <p:pic>
        <p:nvPicPr>
          <p:cNvPr id="1030" name="Bild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5838" y="265113"/>
            <a:ext cx="1471612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Bild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400" y="6438900"/>
            <a:ext cx="735013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Bild 1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838" y="6440488"/>
            <a:ext cx="715962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feld 14"/>
          <p:cNvSpPr txBox="1"/>
          <p:nvPr userDrawn="1"/>
        </p:nvSpPr>
        <p:spPr>
          <a:xfrm>
            <a:off x="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ZIELE</a:t>
            </a:r>
            <a:r>
              <a:rPr lang="de-DE" sz="1000" b="0" i="0" baseline="0" dirty="0" smtClean="0">
                <a:solidFill>
                  <a:schemeClr val="bg1"/>
                </a:solidFill>
                <a:latin typeface="Flama Light"/>
                <a:cs typeface="Flama Light"/>
              </a:rPr>
              <a:t> 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baseline="0" dirty="0" smtClean="0">
                <a:solidFill>
                  <a:schemeClr val="bg1"/>
                </a:solidFill>
                <a:latin typeface="Flama Light"/>
                <a:cs typeface="Flama Light"/>
              </a:rPr>
              <a:t>VON 18PLUS</a:t>
            </a:r>
            <a:endParaRPr lang="de-DE" sz="1000" b="0" i="0" dirty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  <p:sp>
        <p:nvSpPr>
          <p:cNvPr id="16" name="Textfeld 15"/>
          <p:cNvSpPr txBox="1"/>
          <p:nvPr userDrawn="1"/>
        </p:nvSpPr>
        <p:spPr>
          <a:xfrm>
            <a:off x="12954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THEORETISCHES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MODELL</a:t>
            </a:r>
            <a:endParaRPr lang="de-DE" sz="1000" b="0" i="0" dirty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  <p:sp>
        <p:nvSpPr>
          <p:cNvPr id="17" name="Textfeld 16"/>
          <p:cNvSpPr txBox="1"/>
          <p:nvPr userDrawn="1"/>
        </p:nvSpPr>
        <p:spPr>
          <a:xfrm>
            <a:off x="25908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UMSETZUNG AN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DER</a:t>
            </a:r>
            <a:r>
              <a:rPr lang="de-DE" sz="1000" b="0" i="0" baseline="0" dirty="0" smtClean="0">
                <a:solidFill>
                  <a:schemeClr val="bg1"/>
                </a:solidFill>
                <a:latin typeface="Flama Light"/>
                <a:cs typeface="Flama Light"/>
              </a:rPr>
              <a:t> SCHULE</a:t>
            </a:r>
            <a:endParaRPr lang="de-DE" sz="1000" b="0" i="0" dirty="0" smtClean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  <p:sp>
        <p:nvSpPr>
          <p:cNvPr id="18" name="Textfeld 17"/>
          <p:cNvSpPr txBox="1"/>
          <p:nvPr userDrawn="1"/>
        </p:nvSpPr>
        <p:spPr>
          <a:xfrm>
            <a:off x="38862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Medium"/>
                <a:cs typeface="Flama Medium"/>
              </a:rPr>
              <a:t>KLEINGRUPPEN-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Medium"/>
                <a:cs typeface="Flama Medium"/>
              </a:rPr>
              <a:t>BERATUNG</a:t>
            </a:r>
            <a:endParaRPr lang="de-DE" sz="1000" b="0" i="0" dirty="0">
              <a:solidFill>
                <a:schemeClr val="bg1"/>
              </a:solidFill>
              <a:latin typeface="Flama Medium"/>
              <a:cs typeface="Flama Medium"/>
            </a:endParaRPr>
          </a:p>
        </p:txBody>
      </p:sp>
      <p:sp>
        <p:nvSpPr>
          <p:cNvPr id="19" name="Textfeld 18"/>
          <p:cNvSpPr txBox="1"/>
          <p:nvPr userDrawn="1"/>
        </p:nvSpPr>
        <p:spPr>
          <a:xfrm>
            <a:off x="51816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18plus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WEGWEISER</a:t>
            </a:r>
            <a:endParaRPr lang="de-DE" sz="1000" b="0" i="0" dirty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</p:spTree>
    <p:extLst>
      <p:ext uri="{BB962C8B-B14F-4D97-AF65-F5344CB8AC3E}">
        <p14:creationId xmlns:p14="http://schemas.microsoft.com/office/powerpoint/2010/main" val="3641257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 kern="1200" cap="all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1pPr>
      <a:lvl2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2pPr>
      <a:lvl3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3pPr>
      <a:lvl4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4pPr>
      <a:lvl5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5pPr>
      <a:lvl6pPr marL="4572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6pPr>
      <a:lvl7pPr marL="9144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7pPr>
      <a:lvl8pPr marL="13716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8pPr>
      <a:lvl9pPr marL="18288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register5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7414"/>
            <a:ext cx="9144000" cy="570586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1028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312863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altLang="de-DE" smtClean="0"/>
              <a:t>Mastertextformat bearbeiten</a:t>
            </a:r>
          </a:p>
          <a:p>
            <a:pPr lvl="1"/>
            <a:r>
              <a:rPr lang="de-AT" altLang="de-DE" smtClean="0"/>
              <a:t>Zweite Ebene</a:t>
            </a:r>
          </a:p>
          <a:p>
            <a:pPr lvl="2"/>
            <a:r>
              <a:rPr lang="de-AT" altLang="de-DE" smtClean="0"/>
              <a:t>Dritte Ebene</a:t>
            </a:r>
          </a:p>
          <a:p>
            <a:pPr lvl="3"/>
            <a:r>
              <a:rPr lang="de-AT" altLang="de-DE" smtClean="0"/>
              <a:t>Vierte Ebene</a:t>
            </a:r>
          </a:p>
          <a:p>
            <a:pPr lvl="4"/>
            <a:r>
              <a:rPr lang="de-AT" altLang="de-DE" smtClean="0"/>
              <a:t>Fünfte Ebene</a:t>
            </a:r>
            <a:endParaRPr lang="de-DE" altLang="de-DE" smtClean="0"/>
          </a:p>
        </p:txBody>
      </p:sp>
      <p:pic>
        <p:nvPicPr>
          <p:cNvPr id="1030" name="Bild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5838" y="265113"/>
            <a:ext cx="1471612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Bild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400" y="6438900"/>
            <a:ext cx="735013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Bild 1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838" y="6440488"/>
            <a:ext cx="715962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feld 14"/>
          <p:cNvSpPr txBox="1"/>
          <p:nvPr userDrawn="1"/>
        </p:nvSpPr>
        <p:spPr>
          <a:xfrm>
            <a:off x="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ZIELE</a:t>
            </a:r>
            <a:r>
              <a:rPr lang="de-DE" sz="1000" b="0" i="0" baseline="0" dirty="0" smtClean="0">
                <a:solidFill>
                  <a:schemeClr val="bg1"/>
                </a:solidFill>
                <a:latin typeface="Flama Light"/>
                <a:cs typeface="Flama Light"/>
              </a:rPr>
              <a:t> 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baseline="0" dirty="0" smtClean="0">
                <a:solidFill>
                  <a:schemeClr val="bg1"/>
                </a:solidFill>
                <a:latin typeface="Flama Light"/>
                <a:cs typeface="Flama Light"/>
              </a:rPr>
              <a:t>VON 18PLUS</a:t>
            </a:r>
            <a:endParaRPr lang="de-DE" sz="1000" b="0" i="0" dirty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  <p:sp>
        <p:nvSpPr>
          <p:cNvPr id="16" name="Textfeld 15"/>
          <p:cNvSpPr txBox="1"/>
          <p:nvPr userDrawn="1"/>
        </p:nvSpPr>
        <p:spPr>
          <a:xfrm>
            <a:off x="12954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THEORETISCHES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MODELL</a:t>
            </a:r>
            <a:endParaRPr lang="de-DE" sz="1000" b="0" i="0" dirty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  <p:sp>
        <p:nvSpPr>
          <p:cNvPr id="17" name="Textfeld 16"/>
          <p:cNvSpPr txBox="1"/>
          <p:nvPr userDrawn="1"/>
        </p:nvSpPr>
        <p:spPr>
          <a:xfrm>
            <a:off x="25908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UMSETZUNG AN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DER</a:t>
            </a:r>
            <a:r>
              <a:rPr lang="de-DE" sz="1000" b="0" i="0" baseline="0" dirty="0" smtClean="0">
                <a:solidFill>
                  <a:schemeClr val="bg1"/>
                </a:solidFill>
                <a:latin typeface="Flama Light"/>
                <a:cs typeface="Flama Light"/>
              </a:rPr>
              <a:t> SCHULE</a:t>
            </a:r>
            <a:endParaRPr lang="de-DE" sz="1000" b="0" i="0" dirty="0" smtClean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  <p:sp>
        <p:nvSpPr>
          <p:cNvPr id="18" name="Textfeld 17"/>
          <p:cNvSpPr txBox="1"/>
          <p:nvPr userDrawn="1"/>
        </p:nvSpPr>
        <p:spPr>
          <a:xfrm>
            <a:off x="38862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KLEINGRUPPEN-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BERATUNG</a:t>
            </a:r>
            <a:endParaRPr lang="de-DE" sz="1000" b="0" i="0" dirty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  <p:sp>
        <p:nvSpPr>
          <p:cNvPr id="19" name="Textfeld 18"/>
          <p:cNvSpPr txBox="1"/>
          <p:nvPr userDrawn="1"/>
        </p:nvSpPr>
        <p:spPr>
          <a:xfrm>
            <a:off x="51816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Medium"/>
                <a:cs typeface="Flama Medium"/>
              </a:rPr>
              <a:t>18plus</a:t>
            </a:r>
            <a:br>
              <a:rPr lang="de-DE" sz="1000" b="0" i="0" dirty="0" smtClean="0">
                <a:solidFill>
                  <a:schemeClr val="bg1"/>
                </a:solidFill>
                <a:latin typeface="Flama Medium"/>
                <a:cs typeface="Flama Medium"/>
              </a:rPr>
            </a:br>
            <a:r>
              <a:rPr lang="de-DE" sz="1000" b="0" i="0" dirty="0" smtClean="0">
                <a:solidFill>
                  <a:schemeClr val="bg1"/>
                </a:solidFill>
                <a:latin typeface="Flama Medium"/>
                <a:cs typeface="Flama Medium"/>
              </a:rPr>
              <a:t>WEGWEISER</a:t>
            </a:r>
            <a:endParaRPr lang="de-DE" sz="1000" b="0" i="0" dirty="0">
              <a:solidFill>
                <a:schemeClr val="bg1"/>
              </a:solidFill>
              <a:latin typeface="Flama Medium"/>
              <a:cs typeface="Flama Medium"/>
            </a:endParaRPr>
          </a:p>
        </p:txBody>
      </p:sp>
    </p:spTree>
    <p:extLst>
      <p:ext uri="{BB962C8B-B14F-4D97-AF65-F5344CB8AC3E}">
        <p14:creationId xmlns:p14="http://schemas.microsoft.com/office/powerpoint/2010/main" val="3991725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57" r:id="rId1"/>
    <p:sldLayoutId id="2147484258" r:id="rId2"/>
    <p:sldLayoutId id="2147484259" r:id="rId3"/>
    <p:sldLayoutId id="2147484260" r:id="rId4"/>
    <p:sldLayoutId id="2147484261" r:id="rId5"/>
    <p:sldLayoutId id="2147484262" r:id="rId6"/>
    <p:sldLayoutId id="2147484263" r:id="rId7"/>
    <p:sldLayoutId id="2147484264" r:id="rId8"/>
    <p:sldLayoutId id="2147484265" r:id="rId9"/>
    <p:sldLayoutId id="2147484266" r:id="rId10"/>
    <p:sldLayoutId id="214748426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 kern="1200" cap="all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1pPr>
      <a:lvl2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2pPr>
      <a:lvl3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3pPr>
      <a:lvl4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4pPr>
      <a:lvl5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5pPr>
      <a:lvl6pPr marL="4572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6pPr>
      <a:lvl7pPr marL="9144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7pPr>
      <a:lvl8pPr marL="13716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8pPr>
      <a:lvl9pPr marL="18288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register6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7414"/>
            <a:ext cx="9144000" cy="570586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1028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312863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altLang="de-DE" smtClean="0"/>
              <a:t>Mastertextformat bearbeiten</a:t>
            </a:r>
          </a:p>
          <a:p>
            <a:pPr lvl="1"/>
            <a:r>
              <a:rPr lang="de-AT" altLang="de-DE" smtClean="0"/>
              <a:t>Zweite Ebene</a:t>
            </a:r>
          </a:p>
          <a:p>
            <a:pPr lvl="2"/>
            <a:r>
              <a:rPr lang="de-AT" altLang="de-DE" smtClean="0"/>
              <a:t>Dritte Ebene</a:t>
            </a:r>
          </a:p>
          <a:p>
            <a:pPr lvl="3"/>
            <a:r>
              <a:rPr lang="de-AT" altLang="de-DE" smtClean="0"/>
              <a:t>Vierte Ebene</a:t>
            </a:r>
          </a:p>
          <a:p>
            <a:pPr lvl="4"/>
            <a:r>
              <a:rPr lang="de-AT" altLang="de-DE" smtClean="0"/>
              <a:t>Fünfte Ebene</a:t>
            </a:r>
            <a:endParaRPr lang="de-DE" altLang="de-DE" smtClean="0"/>
          </a:p>
        </p:txBody>
      </p:sp>
      <p:pic>
        <p:nvPicPr>
          <p:cNvPr id="1030" name="Bild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5838" y="265113"/>
            <a:ext cx="1471612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Bild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400" y="6438900"/>
            <a:ext cx="735013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Bild 1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838" y="6440488"/>
            <a:ext cx="715962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feld 14"/>
          <p:cNvSpPr txBox="1"/>
          <p:nvPr userDrawn="1"/>
        </p:nvSpPr>
        <p:spPr>
          <a:xfrm>
            <a:off x="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ZIELE</a:t>
            </a:r>
            <a:r>
              <a:rPr lang="de-DE" sz="1000" b="0" i="0" baseline="0" dirty="0" smtClean="0">
                <a:solidFill>
                  <a:schemeClr val="bg1"/>
                </a:solidFill>
                <a:latin typeface="Flama Light"/>
                <a:cs typeface="Flama Light"/>
              </a:rPr>
              <a:t> 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baseline="0" dirty="0" smtClean="0">
                <a:solidFill>
                  <a:schemeClr val="bg1"/>
                </a:solidFill>
                <a:latin typeface="Flama Light"/>
                <a:cs typeface="Flama Light"/>
              </a:rPr>
              <a:t>VON 18PLUS</a:t>
            </a:r>
            <a:endParaRPr lang="de-DE" sz="1000" b="0" i="0" dirty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  <p:sp>
        <p:nvSpPr>
          <p:cNvPr id="16" name="Textfeld 15"/>
          <p:cNvSpPr txBox="1"/>
          <p:nvPr userDrawn="1"/>
        </p:nvSpPr>
        <p:spPr>
          <a:xfrm>
            <a:off x="12954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THEORETISCHES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MODELL</a:t>
            </a:r>
            <a:endParaRPr lang="de-DE" sz="1000" b="0" i="0" dirty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  <p:sp>
        <p:nvSpPr>
          <p:cNvPr id="17" name="Textfeld 16"/>
          <p:cNvSpPr txBox="1"/>
          <p:nvPr userDrawn="1"/>
        </p:nvSpPr>
        <p:spPr>
          <a:xfrm>
            <a:off x="25908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UMSETZUNG AN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DER</a:t>
            </a:r>
            <a:r>
              <a:rPr lang="de-DE" sz="1000" b="0" i="0" baseline="0" dirty="0" smtClean="0">
                <a:solidFill>
                  <a:schemeClr val="bg1"/>
                </a:solidFill>
                <a:latin typeface="Flama Light"/>
                <a:cs typeface="Flama Light"/>
              </a:rPr>
              <a:t> SCHULE</a:t>
            </a:r>
            <a:endParaRPr lang="de-DE" sz="1000" b="0" i="0" dirty="0" smtClean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  <p:sp>
        <p:nvSpPr>
          <p:cNvPr id="18" name="Textfeld 17"/>
          <p:cNvSpPr txBox="1"/>
          <p:nvPr userDrawn="1"/>
        </p:nvSpPr>
        <p:spPr>
          <a:xfrm>
            <a:off x="38862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KLEINGRUPPEN-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BERATUNG</a:t>
            </a:r>
            <a:endParaRPr lang="de-DE" sz="1000" b="0" i="0" dirty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  <p:sp>
        <p:nvSpPr>
          <p:cNvPr id="19" name="Textfeld 18"/>
          <p:cNvSpPr txBox="1"/>
          <p:nvPr userDrawn="1"/>
        </p:nvSpPr>
        <p:spPr>
          <a:xfrm>
            <a:off x="51816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18plus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b="0" i="0" dirty="0" smtClean="0">
                <a:solidFill>
                  <a:schemeClr val="bg1"/>
                </a:solidFill>
                <a:latin typeface="Flama Light"/>
                <a:cs typeface="Flama Light"/>
              </a:rPr>
              <a:t>WEGWEISER</a:t>
            </a:r>
            <a:endParaRPr lang="de-DE" sz="1000" b="0" i="0" dirty="0">
              <a:solidFill>
                <a:schemeClr val="bg1"/>
              </a:solidFill>
              <a:latin typeface="Flama Light"/>
              <a:cs typeface="Flama Light"/>
            </a:endParaRPr>
          </a:p>
        </p:txBody>
      </p:sp>
    </p:spTree>
    <p:extLst>
      <p:ext uri="{BB962C8B-B14F-4D97-AF65-F5344CB8AC3E}">
        <p14:creationId xmlns:p14="http://schemas.microsoft.com/office/powerpoint/2010/main" val="1009163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1" r:id="rId1"/>
    <p:sldLayoutId id="2147484272" r:id="rId2"/>
    <p:sldLayoutId id="2147484273" r:id="rId3"/>
    <p:sldLayoutId id="2147484274" r:id="rId4"/>
    <p:sldLayoutId id="2147484275" r:id="rId5"/>
    <p:sldLayoutId id="2147484276" r:id="rId6"/>
    <p:sldLayoutId id="2147484277" r:id="rId7"/>
    <p:sldLayoutId id="2147484278" r:id="rId8"/>
    <p:sldLayoutId id="2147484279" r:id="rId9"/>
    <p:sldLayoutId id="2147484280" r:id="rId10"/>
    <p:sldLayoutId id="214748428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 kern="1200" cap="all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1pPr>
      <a:lvl2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2pPr>
      <a:lvl3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3pPr>
      <a:lvl4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4pPr>
      <a:lvl5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5pPr>
      <a:lvl6pPr marL="4572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6pPr>
      <a:lvl7pPr marL="9144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7pPr>
      <a:lvl8pPr marL="13716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8pPr>
      <a:lvl9pPr marL="18288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register3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7414"/>
            <a:ext cx="9144000" cy="570586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1028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312863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altLang="de-DE" smtClean="0"/>
              <a:t>Mastertextformat bearbeiten</a:t>
            </a:r>
          </a:p>
          <a:p>
            <a:pPr lvl="1"/>
            <a:r>
              <a:rPr lang="de-AT" altLang="de-DE" smtClean="0"/>
              <a:t>Zweite Ebene</a:t>
            </a:r>
          </a:p>
          <a:p>
            <a:pPr lvl="2"/>
            <a:r>
              <a:rPr lang="de-AT" altLang="de-DE" smtClean="0"/>
              <a:t>Dritte Ebene</a:t>
            </a:r>
          </a:p>
          <a:p>
            <a:pPr lvl="3"/>
            <a:r>
              <a:rPr lang="de-AT" altLang="de-DE" smtClean="0"/>
              <a:t>Vierte Ebene</a:t>
            </a:r>
          </a:p>
          <a:p>
            <a:pPr lvl="4"/>
            <a:r>
              <a:rPr lang="de-AT" altLang="de-DE" smtClean="0"/>
              <a:t>Fünfte Ebene</a:t>
            </a:r>
            <a:endParaRPr lang="de-DE" altLang="de-DE" smtClean="0"/>
          </a:p>
        </p:txBody>
      </p:sp>
      <p:pic>
        <p:nvPicPr>
          <p:cNvPr id="1030" name="Bild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5838" y="265113"/>
            <a:ext cx="1471612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Bild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400" y="6438900"/>
            <a:ext cx="735013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Bild 1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838" y="6440488"/>
            <a:ext cx="715962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feld 14"/>
          <p:cNvSpPr txBox="1"/>
          <p:nvPr userDrawn="1"/>
        </p:nvSpPr>
        <p:spPr>
          <a:xfrm>
            <a:off x="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dirty="0" smtClean="0">
                <a:solidFill>
                  <a:prstClr val="white"/>
                </a:solidFill>
                <a:latin typeface="Flama Light"/>
                <a:cs typeface="Flama Light"/>
              </a:rPr>
              <a:t>ZIELE 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dirty="0" smtClean="0">
                <a:solidFill>
                  <a:prstClr val="white"/>
                </a:solidFill>
                <a:latin typeface="Flama Light"/>
                <a:cs typeface="Flama Light"/>
              </a:rPr>
              <a:t>VON 18PLUS</a:t>
            </a:r>
            <a:endParaRPr lang="de-DE" sz="1000" dirty="0">
              <a:solidFill>
                <a:prstClr val="white"/>
              </a:solidFill>
              <a:latin typeface="Flama Light"/>
              <a:cs typeface="Flama Light"/>
            </a:endParaRPr>
          </a:p>
        </p:txBody>
      </p:sp>
      <p:sp>
        <p:nvSpPr>
          <p:cNvPr id="16" name="Textfeld 15"/>
          <p:cNvSpPr txBox="1"/>
          <p:nvPr userDrawn="1"/>
        </p:nvSpPr>
        <p:spPr>
          <a:xfrm>
            <a:off x="12954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dirty="0" smtClean="0">
                <a:solidFill>
                  <a:prstClr val="white"/>
                </a:solidFill>
                <a:latin typeface="Flama Light"/>
                <a:cs typeface="Flama Light"/>
              </a:rPr>
              <a:t>THEORETISCHES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dirty="0" smtClean="0">
                <a:solidFill>
                  <a:prstClr val="white"/>
                </a:solidFill>
                <a:latin typeface="Flama Light"/>
                <a:cs typeface="Flama Light"/>
              </a:rPr>
              <a:t>MODELL</a:t>
            </a:r>
            <a:endParaRPr lang="de-DE" sz="1000" dirty="0">
              <a:solidFill>
                <a:prstClr val="white"/>
              </a:solidFill>
              <a:latin typeface="Flama Light"/>
              <a:cs typeface="Flama Light"/>
            </a:endParaRPr>
          </a:p>
        </p:txBody>
      </p:sp>
      <p:sp>
        <p:nvSpPr>
          <p:cNvPr id="17" name="Textfeld 16"/>
          <p:cNvSpPr txBox="1"/>
          <p:nvPr userDrawn="1"/>
        </p:nvSpPr>
        <p:spPr>
          <a:xfrm>
            <a:off x="25908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dirty="0" smtClean="0">
                <a:solidFill>
                  <a:prstClr val="white"/>
                </a:solidFill>
                <a:latin typeface="Flama Medium"/>
                <a:cs typeface="Flama Medium"/>
              </a:rPr>
              <a:t>UMSETZUNG AN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dirty="0" smtClean="0">
                <a:solidFill>
                  <a:prstClr val="white"/>
                </a:solidFill>
                <a:latin typeface="Flama Medium"/>
                <a:cs typeface="Flama Medium"/>
              </a:rPr>
              <a:t>DER SCHULE</a:t>
            </a:r>
          </a:p>
        </p:txBody>
      </p:sp>
      <p:sp>
        <p:nvSpPr>
          <p:cNvPr id="18" name="Textfeld 17"/>
          <p:cNvSpPr txBox="1"/>
          <p:nvPr userDrawn="1"/>
        </p:nvSpPr>
        <p:spPr>
          <a:xfrm>
            <a:off x="38862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dirty="0" smtClean="0">
                <a:solidFill>
                  <a:prstClr val="white"/>
                </a:solidFill>
                <a:latin typeface="Flama Light"/>
                <a:cs typeface="Flama Light"/>
              </a:rPr>
              <a:t>KLEINGRUPPEN-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dirty="0" smtClean="0">
                <a:solidFill>
                  <a:prstClr val="white"/>
                </a:solidFill>
                <a:latin typeface="Flama Light"/>
                <a:cs typeface="Flama Light"/>
              </a:rPr>
              <a:t>BERATUNG</a:t>
            </a:r>
            <a:endParaRPr lang="de-DE" sz="1000" dirty="0">
              <a:solidFill>
                <a:prstClr val="white"/>
              </a:solidFill>
              <a:latin typeface="Flama Light"/>
              <a:cs typeface="Flama Light"/>
            </a:endParaRPr>
          </a:p>
        </p:txBody>
      </p:sp>
      <p:sp>
        <p:nvSpPr>
          <p:cNvPr id="19" name="Textfeld 18"/>
          <p:cNvSpPr txBox="1"/>
          <p:nvPr userDrawn="1"/>
        </p:nvSpPr>
        <p:spPr>
          <a:xfrm>
            <a:off x="5181600" y="6375971"/>
            <a:ext cx="1295400" cy="37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dirty="0" smtClean="0">
                <a:solidFill>
                  <a:prstClr val="white"/>
                </a:solidFill>
                <a:latin typeface="Flama Light"/>
                <a:cs typeface="Flama Light"/>
              </a:rPr>
              <a:t>18plus</a:t>
            </a:r>
          </a:p>
          <a:p>
            <a:pPr algn="ctr">
              <a:lnSpc>
                <a:spcPts val="1100"/>
              </a:lnSpc>
              <a:spcBef>
                <a:spcPts val="0"/>
              </a:spcBef>
            </a:pPr>
            <a:r>
              <a:rPr lang="de-DE" sz="1000" dirty="0" smtClean="0">
                <a:solidFill>
                  <a:prstClr val="white"/>
                </a:solidFill>
                <a:latin typeface="Flama Light"/>
                <a:cs typeface="Flama Light"/>
              </a:rPr>
              <a:t>WEGWEISER</a:t>
            </a:r>
            <a:endParaRPr lang="de-DE" sz="1000" dirty="0">
              <a:solidFill>
                <a:prstClr val="white"/>
              </a:solidFill>
              <a:latin typeface="Flama Light"/>
              <a:cs typeface="Flama Light"/>
            </a:endParaRPr>
          </a:p>
        </p:txBody>
      </p:sp>
    </p:spTree>
    <p:extLst>
      <p:ext uri="{BB962C8B-B14F-4D97-AF65-F5344CB8AC3E}">
        <p14:creationId xmlns:p14="http://schemas.microsoft.com/office/powerpoint/2010/main" val="2165597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3" r:id="rId1"/>
    <p:sldLayoutId id="2147484284" r:id="rId2"/>
    <p:sldLayoutId id="2147484285" r:id="rId3"/>
    <p:sldLayoutId id="2147484286" r:id="rId4"/>
    <p:sldLayoutId id="2147484287" r:id="rId5"/>
    <p:sldLayoutId id="2147484288" r:id="rId6"/>
    <p:sldLayoutId id="2147484289" r:id="rId7"/>
    <p:sldLayoutId id="2147484290" r:id="rId8"/>
    <p:sldLayoutId id="2147484291" r:id="rId9"/>
    <p:sldLayoutId id="2147484292" r:id="rId10"/>
    <p:sldLayoutId id="214748429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 kern="1200" cap="all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1pPr>
      <a:lvl2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2pPr>
      <a:lvl3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3pPr>
      <a:lvl4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4pPr>
      <a:lvl5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anose="020B0600070205080204" pitchFamily="34" charset="-128"/>
          <a:cs typeface="Flama Ultralight" pitchFamily="-84" charset="0"/>
        </a:defRPr>
      </a:lvl5pPr>
      <a:lvl6pPr marL="4572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6pPr>
      <a:lvl7pPr marL="9144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7pPr>
      <a:lvl8pPr marL="13716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8pPr>
      <a:lvl9pPr marL="18288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Flama Ultralight"/>
          <a:ea typeface="MS PGothic" panose="020B0600070205080204" pitchFamily="34" charset="-128"/>
          <a:cs typeface="Flama Ultra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624418" y="3541344"/>
            <a:ext cx="7772400" cy="1362075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 kern="1200" cap="all">
                <a:solidFill>
                  <a:schemeClr val="tx1"/>
                </a:solidFill>
                <a:latin typeface="Flama Ultralight"/>
                <a:ea typeface="MS PGothic" panose="020B0600070205080204" pitchFamily="34" charset="-128"/>
                <a:cs typeface="Flama Ultralight"/>
              </a:defRPr>
            </a:lvl1pPr>
            <a:lvl2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2pPr>
            <a:lvl3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3pPr>
            <a:lvl4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4pPr>
            <a:lvl5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5pPr>
            <a:lvl6pPr marL="4572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6pPr>
            <a:lvl7pPr marL="9144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7pPr>
            <a:lvl8pPr marL="13716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8pPr>
            <a:lvl9pPr marL="18288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9pPr>
          </a:lstStyle>
          <a:p>
            <a:r>
              <a:rPr lang="de-DE" sz="4400" dirty="0" smtClean="0"/>
              <a:t>                             Update</a:t>
            </a:r>
          </a:p>
          <a:p>
            <a:pPr algn="r"/>
            <a:endParaRPr lang="de-AT" sz="2000" dirty="0" smtClean="0"/>
          </a:p>
          <a:p>
            <a:pPr algn="ctr"/>
            <a:endParaRPr lang="de-AT" sz="2000" dirty="0" smtClean="0"/>
          </a:p>
          <a:p>
            <a:pPr algn="ctr"/>
            <a:r>
              <a:rPr lang="de-AT" sz="2000" dirty="0" smtClean="0"/>
              <a:t>Fortbildung für Schülerberater/innen 2015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81147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57200" y="379413"/>
            <a:ext cx="8229600" cy="51593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800" b="1" cap="none" dirty="0" smtClean="0"/>
              <a:t>Die Entwicklung des 18plusWegweisers</a:t>
            </a:r>
            <a:endParaRPr lang="de-DE" sz="2800" b="1" cap="none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348017" y="1365772"/>
            <a:ext cx="8229600" cy="520178"/>
          </a:xfrm>
        </p:spPr>
        <p:txBody>
          <a:bodyPr/>
          <a:lstStyle/>
          <a:p>
            <a:pPr lvl="1">
              <a:buFont typeface="Arial" panose="020B0604020202020204" pitchFamily="34" charset="0"/>
              <a:buChar char="•"/>
              <a:defRPr/>
            </a:pPr>
            <a:r>
              <a:rPr lang="de-DE" sz="2000" dirty="0" smtClean="0"/>
              <a:t>Items</a:t>
            </a:r>
          </a:p>
          <a:p>
            <a:pPr marL="914400" lvl="2" indent="0">
              <a:buNone/>
              <a:defRPr/>
            </a:pPr>
            <a:endParaRPr lang="de-DE" sz="1600" dirty="0" smtClean="0"/>
          </a:p>
          <a:p>
            <a:pPr marL="457200" lvl="1" indent="0">
              <a:buNone/>
              <a:defRPr/>
            </a:pPr>
            <a:endParaRPr lang="de-DE" sz="2000" dirty="0" smtClean="0"/>
          </a:p>
        </p:txBody>
      </p:sp>
      <p:sp>
        <p:nvSpPr>
          <p:cNvPr id="4" name="Inhaltsplatzhalter 2"/>
          <p:cNvSpPr>
            <a:spLocks noGrp="1"/>
          </p:cNvSpPr>
          <p:nvPr>
            <p:ph idx="1"/>
          </p:nvPr>
        </p:nvSpPr>
        <p:spPr>
          <a:xfrm>
            <a:off x="357542" y="1689622"/>
            <a:ext cx="8329258" cy="710678"/>
          </a:xfrm>
        </p:spPr>
        <p:txBody>
          <a:bodyPr/>
          <a:lstStyle/>
          <a:p>
            <a:pPr lvl="1">
              <a:buFont typeface="Arial" panose="020B0604020202020204" pitchFamily="34" charset="0"/>
              <a:buChar char="•"/>
              <a:defRPr/>
            </a:pPr>
            <a:r>
              <a:rPr lang="de-DE" sz="2000" dirty="0" smtClean="0"/>
              <a:t>Das theoretische Konzept: Career </a:t>
            </a:r>
            <a:r>
              <a:rPr lang="de-DE" sz="2000" dirty="0" err="1" smtClean="0"/>
              <a:t>Construction</a:t>
            </a:r>
            <a:r>
              <a:rPr lang="de-DE" sz="2000" dirty="0" smtClean="0"/>
              <a:t> </a:t>
            </a:r>
            <a:r>
              <a:rPr lang="de-DE" sz="2000" dirty="0" err="1" smtClean="0"/>
              <a:t>Theory</a:t>
            </a:r>
            <a:r>
              <a:rPr lang="de-DE" sz="2000" dirty="0" smtClean="0"/>
              <a:t> – „4 c“,  </a:t>
            </a:r>
          </a:p>
          <a:p>
            <a:pPr marL="457200" lvl="1" indent="0">
              <a:buNone/>
              <a:defRPr/>
            </a:pPr>
            <a:r>
              <a:rPr lang="de-DE" sz="2000" dirty="0"/>
              <a:t> </a:t>
            </a:r>
            <a:r>
              <a:rPr lang="de-DE" sz="2000" dirty="0" smtClean="0"/>
              <a:t>                                                                                   (</a:t>
            </a:r>
            <a:r>
              <a:rPr lang="de-DE" sz="2000" dirty="0" err="1" smtClean="0"/>
              <a:t>Savickas</a:t>
            </a:r>
            <a:r>
              <a:rPr lang="de-DE" sz="2000" dirty="0" smtClean="0"/>
              <a:t> 2005)</a:t>
            </a:r>
          </a:p>
          <a:p>
            <a:pPr marL="914400" lvl="2" indent="0">
              <a:buNone/>
              <a:defRPr/>
            </a:pPr>
            <a:endParaRPr lang="de-DE" sz="1600" dirty="0" smtClean="0"/>
          </a:p>
          <a:p>
            <a:pPr marL="457200" lvl="1" indent="0">
              <a:buNone/>
              <a:defRPr/>
            </a:pPr>
            <a:endParaRPr lang="de-DE" sz="2000" dirty="0" smtClean="0"/>
          </a:p>
        </p:txBody>
      </p:sp>
      <p:graphicFrame>
        <p:nvGraphicFramePr>
          <p:cNvPr id="5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7997465"/>
              </p:ext>
            </p:extLst>
          </p:nvPr>
        </p:nvGraphicFramePr>
        <p:xfrm>
          <a:off x="561976" y="2181224"/>
          <a:ext cx="8124824" cy="4151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784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4094" y="1160463"/>
            <a:ext cx="8229600" cy="439737"/>
          </a:xfrm>
        </p:spPr>
        <p:txBody>
          <a:bodyPr>
            <a:normAutofit/>
          </a:bodyPr>
          <a:lstStyle/>
          <a:p>
            <a:r>
              <a:rPr lang="de-DE" sz="2400" cap="none" dirty="0" smtClean="0"/>
              <a:t>Beschreibung der 4 „c“</a:t>
            </a:r>
            <a:endParaRPr lang="de-DE" sz="2400" cap="none" dirty="0"/>
          </a:p>
        </p:txBody>
      </p:sp>
      <p:grpSp>
        <p:nvGrpSpPr>
          <p:cNvPr id="24" name="Gruppieren 23"/>
          <p:cNvGrpSpPr/>
          <p:nvPr/>
        </p:nvGrpSpPr>
        <p:grpSpPr>
          <a:xfrm>
            <a:off x="460294" y="1553312"/>
            <a:ext cx="8223411" cy="3742019"/>
            <a:chOff x="460294" y="1553312"/>
            <a:chExt cx="8223411" cy="3742019"/>
          </a:xfrm>
        </p:grpSpPr>
        <p:sp>
          <p:nvSpPr>
            <p:cNvPr id="25" name="Freihandform 24"/>
            <p:cNvSpPr/>
            <p:nvPr/>
          </p:nvSpPr>
          <p:spPr>
            <a:xfrm>
              <a:off x="460294" y="1553312"/>
              <a:ext cx="1860500" cy="744200"/>
            </a:xfrm>
            <a:custGeom>
              <a:avLst/>
              <a:gdLst>
                <a:gd name="connsiteX0" fmla="*/ 0 w 1860500"/>
                <a:gd name="connsiteY0" fmla="*/ 0 h 744200"/>
                <a:gd name="connsiteX1" fmla="*/ 1860500 w 1860500"/>
                <a:gd name="connsiteY1" fmla="*/ 0 h 744200"/>
                <a:gd name="connsiteX2" fmla="*/ 1860500 w 1860500"/>
                <a:gd name="connsiteY2" fmla="*/ 744200 h 744200"/>
                <a:gd name="connsiteX3" fmla="*/ 0 w 1860500"/>
                <a:gd name="connsiteY3" fmla="*/ 744200 h 744200"/>
                <a:gd name="connsiteX4" fmla="*/ 0 w 1860500"/>
                <a:gd name="connsiteY4" fmla="*/ 0 h 74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500" h="744200">
                  <a:moveTo>
                    <a:pt x="0" y="0"/>
                  </a:moveTo>
                  <a:lnTo>
                    <a:pt x="1860500" y="0"/>
                  </a:lnTo>
                  <a:lnTo>
                    <a:pt x="1860500" y="744200"/>
                  </a:lnTo>
                  <a:lnTo>
                    <a:pt x="0" y="7442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2240" tIns="81280" rIns="142240" bIns="8128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b="1" kern="1200" dirty="0" err="1" smtClean="0"/>
                <a:t>Concern</a:t>
              </a:r>
              <a:r>
                <a:rPr lang="de-DE" sz="2000" b="1" kern="1200" dirty="0" smtClean="0"/>
                <a:t>, Ziele</a:t>
              </a:r>
              <a:endParaRPr lang="de-DE" sz="2000" b="1" kern="1200" dirty="0"/>
            </a:p>
          </p:txBody>
        </p:sp>
        <p:sp>
          <p:nvSpPr>
            <p:cNvPr id="26" name="Freihandform 25"/>
            <p:cNvSpPr/>
            <p:nvPr/>
          </p:nvSpPr>
          <p:spPr>
            <a:xfrm>
              <a:off x="460294" y="2297512"/>
              <a:ext cx="1860500" cy="2997819"/>
            </a:xfrm>
            <a:custGeom>
              <a:avLst/>
              <a:gdLst>
                <a:gd name="connsiteX0" fmla="*/ 0 w 1860500"/>
                <a:gd name="connsiteY0" fmla="*/ 0 h 3300862"/>
                <a:gd name="connsiteX1" fmla="*/ 1860500 w 1860500"/>
                <a:gd name="connsiteY1" fmla="*/ 0 h 3300862"/>
                <a:gd name="connsiteX2" fmla="*/ 1860500 w 1860500"/>
                <a:gd name="connsiteY2" fmla="*/ 3300862 h 3300862"/>
                <a:gd name="connsiteX3" fmla="*/ 0 w 1860500"/>
                <a:gd name="connsiteY3" fmla="*/ 3300862 h 3300862"/>
                <a:gd name="connsiteX4" fmla="*/ 0 w 1860500"/>
                <a:gd name="connsiteY4" fmla="*/ 0 h 330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500" h="3300862">
                  <a:moveTo>
                    <a:pt x="0" y="0"/>
                  </a:moveTo>
                  <a:lnTo>
                    <a:pt x="1860500" y="0"/>
                  </a:lnTo>
                  <a:lnTo>
                    <a:pt x="1860500" y="3300862"/>
                  </a:lnTo>
                  <a:lnTo>
                    <a:pt x="0" y="330086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012" tIns="96012" rIns="128016" bIns="144018" numCol="1" spcCol="1270" anchor="t" anchorCtr="0">
              <a:noAutofit/>
            </a:bodyPr>
            <a:lstStyle/>
            <a:p>
              <a:pPr marL="0" lvl="1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de-DE" sz="1800" kern="1200" dirty="0" smtClean="0"/>
                <a:t>…ist die Fähigkeit, das Thema Berufswahl zum persönlichen Anliegen zu machen. Als Ressource hilft </a:t>
              </a:r>
              <a:r>
                <a:rPr lang="de-DE" sz="1800" kern="1200" dirty="0" err="1" smtClean="0"/>
                <a:t>Concern</a:t>
              </a:r>
              <a:r>
                <a:rPr lang="de-DE" sz="1800" kern="1200" dirty="0" smtClean="0"/>
                <a:t> für die Zukunft zu planen</a:t>
              </a:r>
              <a:r>
                <a:rPr lang="de-DE" sz="1500" kern="1200" dirty="0" smtClean="0"/>
                <a:t>. </a:t>
              </a:r>
              <a:endParaRPr lang="de-DE" sz="1500" kern="1200" dirty="0"/>
            </a:p>
          </p:txBody>
        </p:sp>
        <p:sp>
          <p:nvSpPr>
            <p:cNvPr id="27" name="Freihandform 26"/>
            <p:cNvSpPr/>
            <p:nvPr/>
          </p:nvSpPr>
          <p:spPr>
            <a:xfrm>
              <a:off x="2581264" y="1553312"/>
              <a:ext cx="1860500" cy="744200"/>
            </a:xfrm>
            <a:custGeom>
              <a:avLst/>
              <a:gdLst>
                <a:gd name="connsiteX0" fmla="*/ 0 w 1860500"/>
                <a:gd name="connsiteY0" fmla="*/ 0 h 744200"/>
                <a:gd name="connsiteX1" fmla="*/ 1860500 w 1860500"/>
                <a:gd name="connsiteY1" fmla="*/ 0 h 744200"/>
                <a:gd name="connsiteX2" fmla="*/ 1860500 w 1860500"/>
                <a:gd name="connsiteY2" fmla="*/ 744200 h 744200"/>
                <a:gd name="connsiteX3" fmla="*/ 0 w 1860500"/>
                <a:gd name="connsiteY3" fmla="*/ 744200 h 744200"/>
                <a:gd name="connsiteX4" fmla="*/ 0 w 1860500"/>
                <a:gd name="connsiteY4" fmla="*/ 0 h 74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500" h="744200">
                  <a:moveTo>
                    <a:pt x="0" y="0"/>
                  </a:moveTo>
                  <a:lnTo>
                    <a:pt x="1860500" y="0"/>
                  </a:lnTo>
                  <a:lnTo>
                    <a:pt x="1860500" y="744200"/>
                  </a:lnTo>
                  <a:lnTo>
                    <a:pt x="0" y="7442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2240" tIns="81280" rIns="142240" bIns="8128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b="1" kern="1200" dirty="0" smtClean="0"/>
                <a:t>Control, Planung</a:t>
              </a:r>
              <a:endParaRPr lang="de-DE" sz="2000" b="1" kern="1200" dirty="0"/>
            </a:p>
          </p:txBody>
        </p:sp>
        <p:sp>
          <p:nvSpPr>
            <p:cNvPr id="28" name="Freihandform 27"/>
            <p:cNvSpPr/>
            <p:nvPr/>
          </p:nvSpPr>
          <p:spPr>
            <a:xfrm>
              <a:off x="2581264" y="2297512"/>
              <a:ext cx="1860500" cy="2997819"/>
            </a:xfrm>
            <a:custGeom>
              <a:avLst/>
              <a:gdLst>
                <a:gd name="connsiteX0" fmla="*/ 0 w 1860500"/>
                <a:gd name="connsiteY0" fmla="*/ 0 h 3300862"/>
                <a:gd name="connsiteX1" fmla="*/ 1860500 w 1860500"/>
                <a:gd name="connsiteY1" fmla="*/ 0 h 3300862"/>
                <a:gd name="connsiteX2" fmla="*/ 1860500 w 1860500"/>
                <a:gd name="connsiteY2" fmla="*/ 3300862 h 3300862"/>
                <a:gd name="connsiteX3" fmla="*/ 0 w 1860500"/>
                <a:gd name="connsiteY3" fmla="*/ 3300862 h 3300862"/>
                <a:gd name="connsiteX4" fmla="*/ 0 w 1860500"/>
                <a:gd name="connsiteY4" fmla="*/ 0 h 330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500" h="3300862">
                  <a:moveTo>
                    <a:pt x="0" y="0"/>
                  </a:moveTo>
                  <a:lnTo>
                    <a:pt x="1860500" y="0"/>
                  </a:lnTo>
                  <a:lnTo>
                    <a:pt x="1860500" y="3300862"/>
                  </a:lnTo>
                  <a:lnTo>
                    <a:pt x="0" y="330086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012" tIns="96012" rIns="128016" bIns="144018" numCol="1" spcCol="1270" anchor="t" anchorCtr="0">
              <a:noAutofit/>
            </a:bodyPr>
            <a:lstStyle/>
            <a:p>
              <a:pPr marL="0" lvl="1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de-DE" sz="1800" kern="1200" dirty="0" smtClean="0"/>
                <a:t>…Control (Planung) meint Kontrolle über die eigene Zukunft, indem Verantwortung bei der Berufswahl übernommen wird. </a:t>
              </a:r>
              <a:endParaRPr lang="de-DE" sz="1800" kern="1200" dirty="0"/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de-DE" sz="1800" kern="1200" dirty="0"/>
            </a:p>
          </p:txBody>
        </p:sp>
        <p:sp>
          <p:nvSpPr>
            <p:cNvPr id="29" name="Freihandform 28"/>
            <p:cNvSpPr/>
            <p:nvPr/>
          </p:nvSpPr>
          <p:spPr>
            <a:xfrm>
              <a:off x="4702235" y="1553312"/>
              <a:ext cx="1860500" cy="744200"/>
            </a:xfrm>
            <a:custGeom>
              <a:avLst/>
              <a:gdLst>
                <a:gd name="connsiteX0" fmla="*/ 0 w 1860500"/>
                <a:gd name="connsiteY0" fmla="*/ 0 h 744200"/>
                <a:gd name="connsiteX1" fmla="*/ 1860500 w 1860500"/>
                <a:gd name="connsiteY1" fmla="*/ 0 h 744200"/>
                <a:gd name="connsiteX2" fmla="*/ 1860500 w 1860500"/>
                <a:gd name="connsiteY2" fmla="*/ 744200 h 744200"/>
                <a:gd name="connsiteX3" fmla="*/ 0 w 1860500"/>
                <a:gd name="connsiteY3" fmla="*/ 744200 h 744200"/>
                <a:gd name="connsiteX4" fmla="*/ 0 w 1860500"/>
                <a:gd name="connsiteY4" fmla="*/ 0 h 74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500" h="744200">
                  <a:moveTo>
                    <a:pt x="0" y="0"/>
                  </a:moveTo>
                  <a:lnTo>
                    <a:pt x="1860500" y="0"/>
                  </a:lnTo>
                  <a:lnTo>
                    <a:pt x="1860500" y="744200"/>
                  </a:lnTo>
                  <a:lnTo>
                    <a:pt x="0" y="7442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2240" tIns="81280" rIns="142240" bIns="8128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b="1" kern="1200" dirty="0" err="1" smtClean="0"/>
                <a:t>Curiosity</a:t>
              </a:r>
              <a:r>
                <a:rPr lang="de-DE" sz="2000" b="1" kern="1200" dirty="0" smtClean="0"/>
                <a:t>, Recherche</a:t>
              </a:r>
              <a:endParaRPr lang="de-DE" sz="2000" b="1" kern="1200" dirty="0"/>
            </a:p>
          </p:txBody>
        </p:sp>
        <p:sp>
          <p:nvSpPr>
            <p:cNvPr id="30" name="Freihandform 29"/>
            <p:cNvSpPr/>
            <p:nvPr/>
          </p:nvSpPr>
          <p:spPr>
            <a:xfrm>
              <a:off x="4702235" y="2297512"/>
              <a:ext cx="1860500" cy="2997819"/>
            </a:xfrm>
            <a:custGeom>
              <a:avLst/>
              <a:gdLst>
                <a:gd name="connsiteX0" fmla="*/ 0 w 1860500"/>
                <a:gd name="connsiteY0" fmla="*/ 0 h 3300862"/>
                <a:gd name="connsiteX1" fmla="*/ 1860500 w 1860500"/>
                <a:gd name="connsiteY1" fmla="*/ 0 h 3300862"/>
                <a:gd name="connsiteX2" fmla="*/ 1860500 w 1860500"/>
                <a:gd name="connsiteY2" fmla="*/ 3300862 h 3300862"/>
                <a:gd name="connsiteX3" fmla="*/ 0 w 1860500"/>
                <a:gd name="connsiteY3" fmla="*/ 3300862 h 3300862"/>
                <a:gd name="connsiteX4" fmla="*/ 0 w 1860500"/>
                <a:gd name="connsiteY4" fmla="*/ 0 h 330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500" h="3300862">
                  <a:moveTo>
                    <a:pt x="0" y="0"/>
                  </a:moveTo>
                  <a:lnTo>
                    <a:pt x="1860500" y="0"/>
                  </a:lnTo>
                  <a:lnTo>
                    <a:pt x="1860500" y="3300862"/>
                  </a:lnTo>
                  <a:lnTo>
                    <a:pt x="0" y="330086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012" tIns="96012" rIns="128016" bIns="144018" numCol="1" spcCol="1270" anchor="t" anchorCtr="0">
              <a:noAutofit/>
            </a:bodyPr>
            <a:lstStyle/>
            <a:p>
              <a:pPr marL="0" lvl="1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de-DE" sz="1800" kern="1200" dirty="0" smtClean="0"/>
                <a:t>…entspricht  Informations-suche, Exploration, Selbstwissen, Berufswissen, Realismus und Offenheit für neue Erfahrungen. </a:t>
              </a:r>
              <a:endParaRPr lang="de-DE" sz="1800" kern="1200" dirty="0"/>
            </a:p>
          </p:txBody>
        </p:sp>
        <p:sp>
          <p:nvSpPr>
            <p:cNvPr id="31" name="Freihandform 30"/>
            <p:cNvSpPr/>
            <p:nvPr/>
          </p:nvSpPr>
          <p:spPr>
            <a:xfrm>
              <a:off x="6823205" y="1553312"/>
              <a:ext cx="1860500" cy="744200"/>
            </a:xfrm>
            <a:custGeom>
              <a:avLst/>
              <a:gdLst>
                <a:gd name="connsiteX0" fmla="*/ 0 w 1860500"/>
                <a:gd name="connsiteY0" fmla="*/ 0 h 744200"/>
                <a:gd name="connsiteX1" fmla="*/ 1860500 w 1860500"/>
                <a:gd name="connsiteY1" fmla="*/ 0 h 744200"/>
                <a:gd name="connsiteX2" fmla="*/ 1860500 w 1860500"/>
                <a:gd name="connsiteY2" fmla="*/ 744200 h 744200"/>
                <a:gd name="connsiteX3" fmla="*/ 0 w 1860500"/>
                <a:gd name="connsiteY3" fmla="*/ 744200 h 744200"/>
                <a:gd name="connsiteX4" fmla="*/ 0 w 1860500"/>
                <a:gd name="connsiteY4" fmla="*/ 0 h 74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500" h="744200">
                  <a:moveTo>
                    <a:pt x="0" y="0"/>
                  </a:moveTo>
                  <a:lnTo>
                    <a:pt x="1860500" y="0"/>
                  </a:lnTo>
                  <a:lnTo>
                    <a:pt x="1860500" y="744200"/>
                  </a:lnTo>
                  <a:lnTo>
                    <a:pt x="0" y="7442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2240" tIns="81280" rIns="142240" bIns="8128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b="1" kern="1200" dirty="0" err="1" smtClean="0"/>
                <a:t>Confidence</a:t>
              </a:r>
              <a:r>
                <a:rPr lang="de-DE" sz="2000" b="1" kern="1200" dirty="0" smtClean="0"/>
                <a:t>, Sicherheit</a:t>
              </a:r>
              <a:endParaRPr lang="de-DE" sz="2000" b="1" kern="1200" dirty="0"/>
            </a:p>
          </p:txBody>
        </p:sp>
        <p:sp>
          <p:nvSpPr>
            <p:cNvPr id="32" name="Freihandform 31"/>
            <p:cNvSpPr/>
            <p:nvPr/>
          </p:nvSpPr>
          <p:spPr>
            <a:xfrm>
              <a:off x="6823205" y="2297512"/>
              <a:ext cx="1860500" cy="2997819"/>
            </a:xfrm>
            <a:custGeom>
              <a:avLst/>
              <a:gdLst>
                <a:gd name="connsiteX0" fmla="*/ 0 w 1860500"/>
                <a:gd name="connsiteY0" fmla="*/ 0 h 3300862"/>
                <a:gd name="connsiteX1" fmla="*/ 1860500 w 1860500"/>
                <a:gd name="connsiteY1" fmla="*/ 0 h 3300862"/>
                <a:gd name="connsiteX2" fmla="*/ 1860500 w 1860500"/>
                <a:gd name="connsiteY2" fmla="*/ 3300862 h 3300862"/>
                <a:gd name="connsiteX3" fmla="*/ 0 w 1860500"/>
                <a:gd name="connsiteY3" fmla="*/ 3300862 h 3300862"/>
                <a:gd name="connsiteX4" fmla="*/ 0 w 1860500"/>
                <a:gd name="connsiteY4" fmla="*/ 0 h 330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500" h="3300862">
                  <a:moveTo>
                    <a:pt x="0" y="0"/>
                  </a:moveTo>
                  <a:lnTo>
                    <a:pt x="1860500" y="0"/>
                  </a:lnTo>
                  <a:lnTo>
                    <a:pt x="1860500" y="3300862"/>
                  </a:lnTo>
                  <a:lnTo>
                    <a:pt x="0" y="330086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012" tIns="96012" rIns="128016" bIns="144018" numCol="1" spcCol="1270" anchor="t" anchorCtr="0">
              <a:noAutofit/>
            </a:bodyPr>
            <a:lstStyle/>
            <a:p>
              <a:pPr marL="0" lvl="1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de-DE" sz="1800" kern="1200" dirty="0" smtClean="0"/>
                <a:t>…ist das Vertrauen in die eigenen Fähigkeiten, Probleme zu lösen und Hindernisse zu überwinden.</a:t>
              </a:r>
              <a:endParaRPr lang="de-DE" sz="1800" kern="1200" dirty="0"/>
            </a:p>
          </p:txBody>
        </p:sp>
      </p:grpSp>
      <p:sp>
        <p:nvSpPr>
          <p:cNvPr id="33" name="Rechteck 32"/>
          <p:cNvSpPr/>
          <p:nvPr/>
        </p:nvSpPr>
        <p:spPr>
          <a:xfrm>
            <a:off x="457200" y="5527343"/>
            <a:ext cx="8229600" cy="4913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>
              <a:spcBef>
                <a:spcPct val="30000"/>
              </a:spcBef>
              <a:spcAft>
                <a:spcPts val="0"/>
              </a:spcAft>
              <a:defRPr/>
            </a:pPr>
            <a:r>
              <a:rPr lang="de-AT" sz="1600" b="1" dirty="0" smtClean="0">
                <a:solidFill>
                  <a:schemeClr val="bg1"/>
                </a:solidFill>
              </a:rPr>
              <a:t>Die 4 c </a:t>
            </a:r>
            <a:r>
              <a:rPr lang="de-AT" sz="1600" b="1" dirty="0">
                <a:solidFill>
                  <a:schemeClr val="bg1"/>
                </a:solidFill>
              </a:rPr>
              <a:t>decken </a:t>
            </a:r>
            <a:r>
              <a:rPr lang="de-AT" sz="1600" b="1" dirty="0" smtClean="0">
                <a:solidFill>
                  <a:schemeClr val="bg1"/>
                </a:solidFill>
              </a:rPr>
              <a:t>die </a:t>
            </a:r>
            <a:r>
              <a:rPr lang="de-AT" sz="1600" b="1" dirty="0">
                <a:solidFill>
                  <a:schemeClr val="bg1"/>
                </a:solidFill>
              </a:rPr>
              <a:t>Career Management </a:t>
            </a:r>
            <a:r>
              <a:rPr lang="de-AT" sz="1600" b="1" dirty="0" smtClean="0">
                <a:solidFill>
                  <a:schemeClr val="bg1"/>
                </a:solidFill>
              </a:rPr>
              <a:t>Skills ab</a:t>
            </a:r>
            <a:r>
              <a:rPr lang="de-AT" sz="1600" dirty="0" smtClean="0">
                <a:solidFill>
                  <a:schemeClr val="bg1"/>
                </a:solidFill>
              </a:rPr>
              <a:t>: </a:t>
            </a:r>
            <a:r>
              <a:rPr lang="de-AT" sz="1600" dirty="0">
                <a:solidFill>
                  <a:schemeClr val="bg1"/>
                </a:solidFill>
              </a:rPr>
              <a:t>Selbstreflexion, </a:t>
            </a:r>
            <a:r>
              <a:rPr lang="de-AT" sz="1600" dirty="0" smtClean="0">
                <a:solidFill>
                  <a:schemeClr val="bg1"/>
                </a:solidFill>
              </a:rPr>
              <a:t>das </a:t>
            </a:r>
            <a:r>
              <a:rPr lang="de-AT" sz="1600" dirty="0">
                <a:solidFill>
                  <a:schemeClr val="bg1"/>
                </a:solidFill>
              </a:rPr>
              <a:t>Planen und </a:t>
            </a:r>
            <a:r>
              <a:rPr lang="de-AT" sz="1600" dirty="0" smtClean="0">
                <a:solidFill>
                  <a:schemeClr val="bg1"/>
                </a:solidFill>
              </a:rPr>
              <a:t>Verfolgen </a:t>
            </a:r>
            <a:r>
              <a:rPr lang="de-AT" sz="1600" dirty="0">
                <a:solidFill>
                  <a:schemeClr val="bg1"/>
                </a:solidFill>
              </a:rPr>
              <a:t>eigener Ziele, Informationsrecherche und – </a:t>
            </a:r>
            <a:r>
              <a:rPr lang="de-AT" sz="1600" dirty="0" err="1">
                <a:solidFill>
                  <a:schemeClr val="bg1"/>
                </a:solidFill>
              </a:rPr>
              <a:t>bewertung</a:t>
            </a:r>
            <a:r>
              <a:rPr lang="de-AT" sz="1600" dirty="0">
                <a:solidFill>
                  <a:schemeClr val="bg1"/>
                </a:solidFill>
              </a:rPr>
              <a:t> sowie </a:t>
            </a:r>
            <a:r>
              <a:rPr lang="de-AT" sz="1600" dirty="0" smtClean="0">
                <a:solidFill>
                  <a:schemeClr val="bg1"/>
                </a:solidFill>
              </a:rPr>
              <a:t>Entscheidungsfähigkeit</a:t>
            </a:r>
            <a:endParaRPr lang="de-AT" dirty="0"/>
          </a:p>
        </p:txBody>
      </p:sp>
      <p:sp>
        <p:nvSpPr>
          <p:cNvPr id="16" name="Titel 1"/>
          <p:cNvSpPr txBox="1">
            <a:spLocks/>
          </p:cNvSpPr>
          <p:nvPr/>
        </p:nvSpPr>
        <p:spPr>
          <a:xfrm>
            <a:off x="457200" y="379413"/>
            <a:ext cx="8229600" cy="51593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457200" rtl="0" eaLnBrk="0" fontAlgn="base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sz="3000" kern="1200" cap="all">
                <a:solidFill>
                  <a:schemeClr val="tx1"/>
                </a:solidFill>
                <a:latin typeface="Flama Ultralight"/>
                <a:ea typeface="MS PGothic" panose="020B0600070205080204" pitchFamily="34" charset="-128"/>
                <a:cs typeface="Flama Ultralight"/>
              </a:defRPr>
            </a:lvl1pPr>
            <a:lvl2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2pPr>
            <a:lvl3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3pPr>
            <a:lvl4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4pPr>
            <a:lvl5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5pPr>
            <a:lvl6pPr marL="4572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6pPr>
            <a:lvl7pPr marL="9144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7pPr>
            <a:lvl8pPr marL="13716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8pPr>
            <a:lvl9pPr marL="18288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de-DE" sz="2800" b="1" cap="none" smtClean="0"/>
              <a:t>Die Entwicklung des 18plusWegweisers</a:t>
            </a:r>
            <a:endParaRPr lang="de-DE" sz="2800" b="1" cap="none" dirty="0"/>
          </a:p>
        </p:txBody>
      </p:sp>
    </p:spTree>
    <p:extLst>
      <p:ext uri="{BB962C8B-B14F-4D97-AF65-F5344CB8AC3E}">
        <p14:creationId xmlns:p14="http://schemas.microsoft.com/office/powerpoint/2010/main" val="393699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57200" y="379413"/>
            <a:ext cx="8229600" cy="51593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800" b="1" cap="none" dirty="0" smtClean="0"/>
              <a:t>Die Entwicklung des 18plusWegweisers</a:t>
            </a:r>
            <a:endParaRPr lang="de-DE" sz="2800" b="1" cap="none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348017" y="1575321"/>
            <a:ext cx="8229600" cy="3225279"/>
          </a:xfrm>
        </p:spPr>
        <p:txBody>
          <a:bodyPr/>
          <a:lstStyle/>
          <a:p>
            <a:pPr marL="800100" lvl="2" indent="0">
              <a:buFont typeface="Arial" pitchFamily="34" charset="0"/>
              <a:buNone/>
              <a:defRPr/>
            </a:pPr>
            <a:endParaRPr lang="de-DE" sz="2000" dirty="0" smtClean="0"/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de-DE" sz="2000" dirty="0" smtClean="0"/>
              <a:t>Items</a:t>
            </a:r>
            <a:endParaRPr lang="de-DE" sz="1600" dirty="0" smtClean="0"/>
          </a:p>
          <a:p>
            <a:pPr lvl="1">
              <a:buFont typeface="Wingdings" panose="05000000000000000000" pitchFamily="2" charset="2"/>
              <a:buChar char="ü"/>
              <a:defRPr/>
            </a:pPr>
            <a:endParaRPr lang="de-DE" sz="2000" dirty="0"/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de-DE" sz="2000" dirty="0" smtClean="0"/>
              <a:t>Das theoretische Konzept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endParaRPr lang="de-AT" sz="2000" dirty="0"/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de-AT" sz="2000" dirty="0" smtClean="0"/>
              <a:t>Die Empfehlungen</a:t>
            </a:r>
            <a:endParaRPr lang="de-DE" sz="2000" dirty="0"/>
          </a:p>
          <a:p>
            <a:pPr lvl="5">
              <a:buFont typeface="Wingdings" panose="05000000000000000000" pitchFamily="2" charset="2"/>
              <a:buChar char="Ø"/>
              <a:defRPr/>
            </a:pPr>
            <a:endParaRPr lang="de-DE" sz="2000" dirty="0" smtClean="0"/>
          </a:p>
        </p:txBody>
      </p:sp>
    </p:spTree>
    <p:extLst>
      <p:ext uri="{BB962C8B-B14F-4D97-AF65-F5344CB8AC3E}">
        <p14:creationId xmlns:p14="http://schemas.microsoft.com/office/powerpoint/2010/main" val="274651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llipse 2"/>
          <p:cNvSpPr/>
          <p:nvPr/>
        </p:nvSpPr>
        <p:spPr>
          <a:xfrm>
            <a:off x="6991272" y="3257550"/>
            <a:ext cx="1171653" cy="92788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57200" y="379413"/>
            <a:ext cx="8229600" cy="51593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800" b="1" cap="none" dirty="0" smtClean="0"/>
              <a:t>Die Durchführung des 18plusWegweisers</a:t>
            </a:r>
            <a:endParaRPr lang="de-DE" sz="2800" b="1" cap="none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348017" y="1680096"/>
            <a:ext cx="8500707" cy="3368154"/>
          </a:xfrm>
        </p:spPr>
        <p:txBody>
          <a:bodyPr/>
          <a:lstStyle/>
          <a:p>
            <a:pPr marL="800100" lvl="2" indent="0">
              <a:buFont typeface="Arial" pitchFamily="34" charset="0"/>
              <a:buNone/>
              <a:defRPr/>
            </a:pPr>
            <a:endParaRPr lang="de-DE" sz="2000" dirty="0" smtClean="0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de-DE" sz="2000" dirty="0" smtClean="0"/>
              <a:t>Vorgabe und Instruktion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de-DE" sz="2000" dirty="0" smtClean="0"/>
              <a:t>Schüler/innen beantworten den Fragebogen </a:t>
            </a:r>
          </a:p>
          <a:p>
            <a:pPr lvl="3">
              <a:defRPr/>
            </a:pPr>
            <a:r>
              <a:rPr lang="de-DE" sz="2000" dirty="0"/>
              <a:t>e</a:t>
            </a:r>
            <a:r>
              <a:rPr lang="de-DE" sz="2000" dirty="0" smtClean="0"/>
              <a:t>ntweder im 18plusSchülerheft</a:t>
            </a:r>
          </a:p>
          <a:p>
            <a:pPr lvl="3">
              <a:defRPr/>
            </a:pPr>
            <a:r>
              <a:rPr lang="de-DE" sz="2000" dirty="0" smtClean="0"/>
              <a:t>oder auf der 18plusHomepage</a:t>
            </a:r>
            <a:endParaRPr lang="de-DE" sz="2000" dirty="0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de-DE" sz="2000" dirty="0" smtClean="0"/>
              <a:t>Schüler/innen ermitteln ihre Werte                           Beispiele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de-DE" sz="2000" dirty="0" smtClean="0"/>
              <a:t>Eingabe der Werte auf der 18plusHomepage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de-DE" sz="2000" dirty="0" smtClean="0"/>
              <a:t>Empfehlungen durchlesen und ausdrucken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de-DE" sz="2000" dirty="0" smtClean="0"/>
              <a:t>Empfehlungen durchführen</a:t>
            </a:r>
            <a:endParaRPr lang="de-DE" sz="2000" dirty="0"/>
          </a:p>
          <a:p>
            <a:pPr lvl="5">
              <a:buFont typeface="Wingdings" panose="05000000000000000000" pitchFamily="2" charset="2"/>
              <a:buChar char="Ø"/>
              <a:defRPr/>
            </a:pPr>
            <a:endParaRPr lang="de-DE" sz="2000" dirty="0" smtClean="0"/>
          </a:p>
        </p:txBody>
      </p:sp>
      <p:sp>
        <p:nvSpPr>
          <p:cNvPr id="2" name="Pfeil nach rechts 1"/>
          <p:cNvSpPr/>
          <p:nvPr/>
        </p:nvSpPr>
        <p:spPr>
          <a:xfrm rot="10800000">
            <a:off x="6543675" y="3648075"/>
            <a:ext cx="361950" cy="13335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Pfeil nach rechts 4"/>
          <p:cNvSpPr/>
          <p:nvPr/>
        </p:nvSpPr>
        <p:spPr>
          <a:xfrm rot="9258538">
            <a:off x="6591300" y="3876675"/>
            <a:ext cx="361950" cy="13335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Pfeil nach rechts 7"/>
          <p:cNvSpPr/>
          <p:nvPr/>
        </p:nvSpPr>
        <p:spPr>
          <a:xfrm rot="8457185">
            <a:off x="6687848" y="4073595"/>
            <a:ext cx="361950" cy="13335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0709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5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258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Ellipse 18"/>
          <p:cNvSpPr/>
          <p:nvPr/>
        </p:nvSpPr>
        <p:spPr>
          <a:xfrm>
            <a:off x="81493" y="3507581"/>
            <a:ext cx="8981013" cy="2726532"/>
          </a:xfrm>
          <a:prstGeom prst="ellipse">
            <a:avLst/>
          </a:prstGeom>
          <a:solidFill>
            <a:schemeClr val="bg1">
              <a:lumMod val="85000"/>
              <a:alpha val="51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Bild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501" y="2452688"/>
            <a:ext cx="7819066" cy="3452812"/>
          </a:xfrm>
          <a:prstGeom prst="rect">
            <a:avLst/>
          </a:prstGeom>
        </p:spPr>
      </p:pic>
      <p:sp>
        <p:nvSpPr>
          <p:cNvPr id="9" name="Titel 1"/>
          <p:cNvSpPr txBox="1">
            <a:spLocks/>
          </p:cNvSpPr>
          <p:nvPr/>
        </p:nvSpPr>
        <p:spPr>
          <a:xfrm>
            <a:off x="314325" y="1223963"/>
            <a:ext cx="8229600" cy="47148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 kern="1200" cap="all">
                <a:solidFill>
                  <a:schemeClr val="tx1"/>
                </a:solidFill>
                <a:latin typeface="Flama Ultralight"/>
                <a:ea typeface="MS PGothic" panose="020B0600070205080204" pitchFamily="34" charset="-128"/>
                <a:cs typeface="Flama Ultralight"/>
              </a:defRPr>
            </a:lvl1pPr>
            <a:lvl2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2pPr>
            <a:lvl3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3pPr>
            <a:lvl4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4pPr>
            <a:lvl5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5pPr>
            <a:lvl6pPr marL="4572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6pPr>
            <a:lvl7pPr marL="9144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7pPr>
            <a:lvl8pPr marL="13716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8pPr>
            <a:lvl9pPr marL="18288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9pPr>
          </a:lstStyle>
          <a:p>
            <a:pPr algn="ctr">
              <a:defRPr/>
            </a:pPr>
            <a:r>
              <a:rPr lang="de-DE" sz="2400" dirty="0" smtClean="0">
                <a:solidFill>
                  <a:prstClr val="black"/>
                </a:solidFill>
              </a:rPr>
              <a:t>Das Programm 18</a:t>
            </a:r>
            <a:r>
              <a:rPr lang="de-DE" sz="2400" cap="none" dirty="0" smtClean="0">
                <a:solidFill>
                  <a:prstClr val="black"/>
                </a:solidFill>
              </a:rPr>
              <a:t>plus</a:t>
            </a:r>
            <a:endParaRPr lang="de-DE" sz="2400" cap="none" dirty="0">
              <a:solidFill>
                <a:prstClr val="black"/>
              </a:solidFill>
            </a:endParaRPr>
          </a:p>
        </p:txBody>
      </p:sp>
      <p:sp>
        <p:nvSpPr>
          <p:cNvPr id="2" name="Abgerundetes Rechteck 1"/>
          <p:cNvSpPr/>
          <p:nvPr/>
        </p:nvSpPr>
        <p:spPr>
          <a:xfrm>
            <a:off x="81493" y="1400175"/>
            <a:ext cx="2452156" cy="923925"/>
          </a:xfrm>
          <a:prstGeom prst="roundRect">
            <a:avLst/>
          </a:prstGeom>
          <a:solidFill>
            <a:srgbClr val="BF9E7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Gefaltete Ecke 3"/>
          <p:cNvSpPr/>
          <p:nvPr/>
        </p:nvSpPr>
        <p:spPr>
          <a:xfrm>
            <a:off x="129117" y="1770246"/>
            <a:ext cx="1078441" cy="372879"/>
          </a:xfrm>
          <a:prstGeom prst="foldedCorner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Gefaltete Ecke 7"/>
          <p:cNvSpPr/>
          <p:nvPr/>
        </p:nvSpPr>
        <p:spPr>
          <a:xfrm>
            <a:off x="1276350" y="1770246"/>
            <a:ext cx="1171575" cy="372879"/>
          </a:xfrm>
          <a:prstGeom prst="foldedCorner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100542" y="1453965"/>
            <a:ext cx="2433107" cy="812985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 kern="1200" cap="all">
                <a:solidFill>
                  <a:schemeClr val="tx1"/>
                </a:solidFill>
                <a:latin typeface="Flama Ultralight"/>
                <a:ea typeface="MS PGothic" panose="020B0600070205080204" pitchFamily="34" charset="-128"/>
                <a:cs typeface="Flama Ultralight"/>
              </a:defRPr>
            </a:lvl1pPr>
            <a:lvl2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2pPr>
            <a:lvl3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3pPr>
            <a:lvl4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4pPr>
            <a:lvl5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5pPr>
            <a:lvl6pPr marL="4572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6pPr>
            <a:lvl7pPr marL="9144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7pPr>
            <a:lvl8pPr marL="13716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8pPr>
            <a:lvl9pPr marL="18288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9pPr>
          </a:lstStyle>
          <a:p>
            <a:r>
              <a:rPr lang="de-AT" sz="1600" cap="none" dirty="0" smtClean="0"/>
              <a:t>  Der 18plusWegweiser </a:t>
            </a:r>
          </a:p>
          <a:p>
            <a:endParaRPr lang="de-AT" sz="1600" cap="none" dirty="0"/>
          </a:p>
          <a:p>
            <a:r>
              <a:rPr lang="de-AT" sz="1400" cap="none" dirty="0" smtClean="0"/>
              <a:t>Fragebogen   Empfehlungen</a:t>
            </a:r>
            <a:endParaRPr lang="de-DE" sz="1400" cap="none" dirty="0"/>
          </a:p>
        </p:txBody>
      </p:sp>
      <p:cxnSp>
        <p:nvCxnSpPr>
          <p:cNvPr id="10" name="Gerade Verbindung 9"/>
          <p:cNvCxnSpPr>
            <a:stCxn id="2" idx="2"/>
          </p:cNvCxnSpPr>
          <p:nvPr/>
        </p:nvCxnSpPr>
        <p:spPr>
          <a:xfrm>
            <a:off x="1307571" y="2324100"/>
            <a:ext cx="102129" cy="1095375"/>
          </a:xfrm>
          <a:prstGeom prst="line">
            <a:avLst/>
          </a:prstGeom>
          <a:ln>
            <a:solidFill>
              <a:srgbClr val="AC844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Abgerundetes Rechteck 11"/>
          <p:cNvSpPr/>
          <p:nvPr/>
        </p:nvSpPr>
        <p:spPr>
          <a:xfrm>
            <a:off x="4034368" y="1379444"/>
            <a:ext cx="2452156" cy="923925"/>
          </a:xfrm>
          <a:prstGeom prst="roundRect">
            <a:avLst/>
          </a:prstGeom>
          <a:solidFill>
            <a:srgbClr val="BF9E73"/>
          </a:solidFill>
          <a:ln>
            <a:solidFill>
              <a:srgbClr val="AC844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itel 1"/>
          <p:cNvSpPr txBox="1">
            <a:spLocks/>
          </p:cNvSpPr>
          <p:nvPr/>
        </p:nvSpPr>
        <p:spPr>
          <a:xfrm>
            <a:off x="4648333" y="1675144"/>
            <a:ext cx="1309158" cy="300591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 kern="1200" cap="all">
                <a:solidFill>
                  <a:schemeClr val="tx1"/>
                </a:solidFill>
                <a:latin typeface="Flama Ultralight"/>
                <a:ea typeface="MS PGothic" panose="020B0600070205080204" pitchFamily="34" charset="-128"/>
                <a:cs typeface="Flama Ultralight"/>
              </a:defRPr>
            </a:lvl1pPr>
            <a:lvl2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2pPr>
            <a:lvl3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3pPr>
            <a:lvl4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4pPr>
            <a:lvl5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5pPr>
            <a:lvl6pPr marL="4572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6pPr>
            <a:lvl7pPr marL="9144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7pPr>
            <a:lvl8pPr marL="13716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8pPr>
            <a:lvl9pPr marL="18288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9pPr>
          </a:lstStyle>
          <a:p>
            <a:r>
              <a:rPr lang="de-AT" sz="1600" cap="none" dirty="0" smtClean="0"/>
              <a:t>  Procedere</a:t>
            </a:r>
            <a:endParaRPr lang="de-AT" sz="1600" cap="none" dirty="0"/>
          </a:p>
        </p:txBody>
      </p:sp>
      <p:cxnSp>
        <p:nvCxnSpPr>
          <p:cNvPr id="14" name="Gerade Verbindung 13"/>
          <p:cNvCxnSpPr/>
          <p:nvPr/>
        </p:nvCxnSpPr>
        <p:spPr>
          <a:xfrm>
            <a:off x="5410200" y="2300288"/>
            <a:ext cx="278408" cy="1119187"/>
          </a:xfrm>
          <a:prstGeom prst="line">
            <a:avLst/>
          </a:prstGeom>
          <a:ln>
            <a:solidFill>
              <a:srgbClr val="AC844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Abgerundetes Rechteck 19"/>
          <p:cNvSpPr/>
          <p:nvPr/>
        </p:nvSpPr>
        <p:spPr>
          <a:xfrm>
            <a:off x="6610351" y="1379444"/>
            <a:ext cx="2452156" cy="923925"/>
          </a:xfrm>
          <a:prstGeom prst="roundRect">
            <a:avLst/>
          </a:prstGeom>
          <a:solidFill>
            <a:srgbClr val="BF9E7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Titel 1"/>
          <p:cNvSpPr txBox="1">
            <a:spLocks/>
          </p:cNvSpPr>
          <p:nvPr/>
        </p:nvSpPr>
        <p:spPr>
          <a:xfrm>
            <a:off x="6610351" y="1512240"/>
            <a:ext cx="2452155" cy="807098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 kern="1200" cap="all">
                <a:solidFill>
                  <a:schemeClr val="tx1"/>
                </a:solidFill>
                <a:latin typeface="Flama Ultralight"/>
                <a:ea typeface="MS PGothic" panose="020B0600070205080204" pitchFamily="34" charset="-128"/>
                <a:cs typeface="Flama Ultralight"/>
              </a:defRPr>
            </a:lvl1pPr>
            <a:lvl2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2pPr>
            <a:lvl3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3pPr>
            <a:lvl4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4pPr>
            <a:lvl5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5pPr>
            <a:lvl6pPr marL="4572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6pPr>
            <a:lvl7pPr marL="9144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7pPr>
            <a:lvl8pPr marL="13716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8pPr>
            <a:lvl9pPr marL="18288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9pPr>
          </a:lstStyle>
          <a:p>
            <a:pPr algn="ctr"/>
            <a:r>
              <a:rPr lang="de-AT" sz="1600" cap="none" dirty="0" smtClean="0"/>
              <a:t>strukturelle Bedingungen</a:t>
            </a:r>
          </a:p>
          <a:p>
            <a:pPr algn="ctr"/>
            <a:r>
              <a:rPr lang="de-AT" sz="1600" cap="none" dirty="0"/>
              <a:t>a</a:t>
            </a:r>
            <a:r>
              <a:rPr lang="de-AT" sz="1600" cap="none" dirty="0" smtClean="0"/>
              <a:t>m </a:t>
            </a:r>
          </a:p>
          <a:p>
            <a:pPr algn="ctr"/>
            <a:r>
              <a:rPr lang="de-AT" sz="1600" cap="none" dirty="0" smtClean="0"/>
              <a:t>Schulstandort</a:t>
            </a:r>
            <a:endParaRPr lang="de-AT" sz="1600" cap="none" dirty="0"/>
          </a:p>
        </p:txBody>
      </p:sp>
      <p:cxnSp>
        <p:nvCxnSpPr>
          <p:cNvPr id="22" name="Gerade Verbindung 21"/>
          <p:cNvCxnSpPr/>
          <p:nvPr/>
        </p:nvCxnSpPr>
        <p:spPr>
          <a:xfrm flipH="1">
            <a:off x="6276975" y="2300288"/>
            <a:ext cx="1559455" cy="3519487"/>
          </a:xfrm>
          <a:prstGeom prst="line">
            <a:avLst/>
          </a:prstGeom>
          <a:ln>
            <a:solidFill>
              <a:srgbClr val="AC844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itel 1"/>
          <p:cNvSpPr txBox="1">
            <a:spLocks/>
          </p:cNvSpPr>
          <p:nvPr/>
        </p:nvSpPr>
        <p:spPr>
          <a:xfrm>
            <a:off x="348017" y="224172"/>
            <a:ext cx="8229600" cy="60801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 kern="1200" cap="all">
                <a:solidFill>
                  <a:schemeClr val="tx1"/>
                </a:solidFill>
                <a:latin typeface="Flama Ultralight"/>
                <a:ea typeface="MS PGothic" panose="020B0600070205080204" pitchFamily="34" charset="-128"/>
                <a:cs typeface="Flama Ultralight"/>
              </a:defRPr>
            </a:lvl1pPr>
            <a:lvl2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2pPr>
            <a:lvl3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3pPr>
            <a:lvl4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4pPr>
            <a:lvl5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5pPr>
            <a:lvl6pPr marL="4572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6pPr>
            <a:lvl7pPr marL="9144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7pPr>
            <a:lvl8pPr marL="13716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8pPr>
            <a:lvl9pPr marL="18288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de-DE" sz="2800" b="1" cap="none" dirty="0" smtClean="0"/>
              <a:t>Inhalte des heutigen Updates: </a:t>
            </a:r>
            <a:endParaRPr lang="de-DE" sz="2800" b="1" cap="none" dirty="0"/>
          </a:p>
        </p:txBody>
      </p:sp>
    </p:spTree>
    <p:extLst>
      <p:ext uri="{BB962C8B-B14F-4D97-AF65-F5344CB8AC3E}">
        <p14:creationId xmlns:p14="http://schemas.microsoft.com/office/powerpoint/2010/main" val="353515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" grpId="0" animBg="1"/>
      <p:bldP spid="4" grpId="0" animBg="1"/>
      <p:bldP spid="8" grpId="0" animBg="1"/>
      <p:bldP spid="6" grpId="0"/>
      <p:bldP spid="12" grpId="0" animBg="1"/>
      <p:bldP spid="13" grpId="0"/>
      <p:bldP spid="20" grpId="0" animBg="1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5868" y="3455619"/>
            <a:ext cx="8119532" cy="1362075"/>
          </a:xfrm>
        </p:spPr>
        <p:txBody>
          <a:bodyPr>
            <a:normAutofit/>
          </a:bodyPr>
          <a:lstStyle/>
          <a:p>
            <a:r>
              <a:rPr lang="de-DE" dirty="0" smtClean="0"/>
              <a:t>Der Fördergedanke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795868" y="2465835"/>
            <a:ext cx="7772400" cy="856434"/>
          </a:xfrm>
        </p:spPr>
        <p:txBody>
          <a:bodyPr/>
          <a:lstStyle/>
          <a:p>
            <a:r>
              <a:rPr lang="de-DE" dirty="0" smtClean="0"/>
              <a:t>Das Wesentliche: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079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8017" y="414672"/>
            <a:ext cx="8229600" cy="60801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800" b="1" cap="none" dirty="0" smtClean="0"/>
              <a:t>Das Wesentliche: Der Fördergedanke …</a:t>
            </a:r>
            <a:endParaRPr lang="de-DE" sz="2800" b="1" cap="non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48017" y="1689621"/>
            <a:ext cx="8229600" cy="3225279"/>
          </a:xfrm>
        </p:spPr>
        <p:txBody>
          <a:bodyPr/>
          <a:lstStyle/>
          <a:p>
            <a:pPr marL="0" indent="0">
              <a:buFont typeface="Arial" pitchFamily="34" charset="0"/>
              <a:buNone/>
              <a:defRPr/>
            </a:pPr>
            <a:endParaRPr lang="de-DE" dirty="0"/>
          </a:p>
          <a:p>
            <a:pPr marL="0" indent="0" algn="ctr">
              <a:buFont typeface="Arial" pitchFamily="34" charset="0"/>
              <a:buNone/>
              <a:defRPr/>
            </a:pPr>
            <a:r>
              <a:rPr lang="de-DE" b="1" dirty="0" smtClean="0"/>
              <a:t>Ziel ist die Förderung der Schüler/innen</a:t>
            </a:r>
          </a:p>
          <a:p>
            <a:pPr marL="0" indent="0" algn="ctr">
              <a:buFont typeface="Arial" pitchFamily="34" charset="0"/>
              <a:buNone/>
              <a:defRPr/>
            </a:pPr>
            <a:endParaRPr lang="de-DE" b="1" dirty="0" smtClean="0"/>
          </a:p>
          <a:p>
            <a:pPr lvl="3">
              <a:buFont typeface="Wingdings" panose="05000000000000000000" pitchFamily="2" charset="2"/>
              <a:buChar char="Ø"/>
              <a:defRPr/>
            </a:pPr>
            <a:r>
              <a:rPr lang="de-AT" sz="2000" dirty="0"/>
              <a:t>i</a:t>
            </a:r>
            <a:r>
              <a:rPr lang="de-AT" sz="2000" dirty="0" smtClean="0"/>
              <a:t>n ihren laufbahnbezogenen Kompetenzen </a:t>
            </a:r>
          </a:p>
          <a:p>
            <a:pPr marL="1257300" lvl="3" indent="0">
              <a:buFont typeface="Arial" pitchFamily="34" charset="0"/>
              <a:buNone/>
              <a:defRPr/>
            </a:pPr>
            <a:r>
              <a:rPr lang="de-AT" sz="2000" dirty="0"/>
              <a:t> </a:t>
            </a:r>
            <a:r>
              <a:rPr lang="de-AT" sz="2000" dirty="0" smtClean="0"/>
              <a:t>    („Career Management Skills“ = CMS)</a:t>
            </a:r>
            <a:endParaRPr lang="de-DE" sz="2000" dirty="0" smtClean="0"/>
          </a:p>
          <a:p>
            <a:pPr lvl="2">
              <a:buFont typeface="Wingdings" panose="05000000000000000000" pitchFamily="2" charset="2"/>
              <a:buChar char="Ø"/>
              <a:defRPr/>
            </a:pPr>
            <a:endParaRPr lang="de-DE" sz="2000" dirty="0" smtClean="0"/>
          </a:p>
          <a:p>
            <a:pPr lvl="3">
              <a:buFont typeface="Wingdings" panose="05000000000000000000" pitchFamily="2" charset="2"/>
              <a:buChar char="Ø"/>
              <a:defRPr/>
            </a:pPr>
            <a:r>
              <a:rPr lang="de-DE" sz="2000" dirty="0" smtClean="0"/>
              <a:t>und damit in ihrem Vermögen, </a:t>
            </a:r>
          </a:p>
          <a:p>
            <a:pPr marL="1371600" lvl="3" indent="0">
              <a:buNone/>
              <a:defRPr/>
            </a:pPr>
            <a:r>
              <a:rPr lang="de-DE" sz="2000" dirty="0"/>
              <a:t> </a:t>
            </a:r>
            <a:r>
              <a:rPr lang="de-DE" sz="2000" dirty="0" smtClean="0"/>
              <a:t>  Bildung und Beruf passend zu wählen</a:t>
            </a:r>
          </a:p>
        </p:txBody>
      </p:sp>
      <p:pic>
        <p:nvPicPr>
          <p:cNvPr id="4" name="Bild 3" descr="stör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049" y="1067321"/>
            <a:ext cx="1568450" cy="1568450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7492148" y="1290970"/>
            <a:ext cx="156845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300" dirty="0" smtClean="0">
                <a:solidFill>
                  <a:srgbClr val="FFFFFF"/>
                </a:solidFill>
                <a:latin typeface="Flama Light"/>
                <a:cs typeface="Flama Light"/>
              </a:rPr>
              <a:t>SEIT </a:t>
            </a:r>
            <a:br>
              <a:rPr lang="de-DE" sz="1300" dirty="0" smtClean="0">
                <a:solidFill>
                  <a:srgbClr val="FFFFFF"/>
                </a:solidFill>
                <a:latin typeface="Flama Light"/>
                <a:cs typeface="Flama Light"/>
              </a:rPr>
            </a:br>
            <a:r>
              <a:rPr lang="de-DE" sz="1300" dirty="0" smtClean="0">
                <a:solidFill>
                  <a:srgbClr val="FFFFFF"/>
                </a:solidFill>
                <a:latin typeface="Flama Light"/>
                <a:cs typeface="Flama Light"/>
              </a:rPr>
              <a:t>2008 ÜBER </a:t>
            </a:r>
            <a:r>
              <a:rPr lang="de-DE" sz="1300" dirty="0" smtClean="0">
                <a:solidFill>
                  <a:srgbClr val="FFFFFF"/>
                </a:solidFill>
                <a:latin typeface="Flama Medium"/>
                <a:cs typeface="Flama Medium"/>
              </a:rPr>
              <a:t>150.000</a:t>
            </a:r>
            <a:r>
              <a:rPr lang="de-DE" sz="1300" dirty="0" smtClean="0">
                <a:solidFill>
                  <a:srgbClr val="FFFFFF"/>
                </a:solidFill>
                <a:latin typeface="Flama Light"/>
                <a:cs typeface="Flama Light"/>
              </a:rPr>
              <a:t> SCHÜLER/INNEN</a:t>
            </a:r>
            <a:endParaRPr lang="de-DE" sz="1300" dirty="0">
              <a:solidFill>
                <a:srgbClr val="FFFFFF"/>
              </a:solidFill>
              <a:latin typeface="Flama Light"/>
              <a:cs typeface="Flama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8017" y="414672"/>
            <a:ext cx="8229600" cy="60801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800" b="1" cap="none" dirty="0" smtClean="0"/>
              <a:t>Das Wesentliche: Der Fördergedanke …</a:t>
            </a:r>
            <a:endParaRPr lang="de-DE" sz="2800" b="1" cap="non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48017" y="1689621"/>
            <a:ext cx="8229600" cy="3225279"/>
          </a:xfrm>
        </p:spPr>
        <p:txBody>
          <a:bodyPr/>
          <a:lstStyle/>
          <a:p>
            <a:pPr marL="0" indent="0">
              <a:buFont typeface="Arial" pitchFamily="34" charset="0"/>
              <a:buNone/>
              <a:defRPr/>
            </a:pPr>
            <a:endParaRPr lang="de-DE" dirty="0"/>
          </a:p>
          <a:p>
            <a:pPr marL="0" indent="0" algn="ctr">
              <a:buFont typeface="Arial" pitchFamily="34" charset="0"/>
              <a:buNone/>
              <a:defRPr/>
            </a:pPr>
            <a:endParaRPr lang="de-DE" b="1" dirty="0" smtClean="0"/>
          </a:p>
          <a:p>
            <a:pPr marL="800100" lvl="2" indent="0">
              <a:buFont typeface="Arial" pitchFamily="34" charset="0"/>
              <a:buNone/>
              <a:defRPr/>
            </a:pPr>
            <a:r>
              <a:rPr lang="de-AT" sz="2000" b="1" dirty="0" smtClean="0"/>
              <a:t>„Career Management Skills“ (CMS):</a:t>
            </a:r>
          </a:p>
          <a:p>
            <a:pPr marL="800100" lvl="2" indent="0">
              <a:buFont typeface="Arial" pitchFamily="34" charset="0"/>
              <a:buNone/>
              <a:defRPr/>
            </a:pPr>
            <a:endParaRPr lang="de-DE" sz="2000" dirty="0" smtClean="0"/>
          </a:p>
          <a:p>
            <a:pPr lvl="3">
              <a:buFont typeface="Wingdings" panose="05000000000000000000" pitchFamily="2" charset="2"/>
              <a:buChar char="ü"/>
              <a:defRPr/>
            </a:pPr>
            <a:r>
              <a:rPr lang="de-DE" sz="2000" dirty="0"/>
              <a:t>Selbstreflexion</a:t>
            </a:r>
          </a:p>
          <a:p>
            <a:pPr lvl="3">
              <a:buFont typeface="Wingdings" panose="05000000000000000000" pitchFamily="2" charset="2"/>
              <a:buChar char="ü"/>
              <a:defRPr/>
            </a:pPr>
            <a:r>
              <a:rPr lang="de-DE" sz="2000" dirty="0"/>
              <a:t>Informationsrecherche und – </a:t>
            </a:r>
            <a:r>
              <a:rPr lang="de-DE" sz="2000" dirty="0" err="1"/>
              <a:t>bewertung</a:t>
            </a:r>
            <a:endParaRPr lang="de-DE" sz="2000" dirty="0"/>
          </a:p>
          <a:p>
            <a:pPr lvl="3">
              <a:buFont typeface="Wingdings" panose="05000000000000000000" pitchFamily="2" charset="2"/>
              <a:buChar char="ü"/>
              <a:defRPr/>
            </a:pPr>
            <a:r>
              <a:rPr lang="de-DE" sz="2000" dirty="0"/>
              <a:t>Entscheidungsfähigkeit sowie</a:t>
            </a:r>
          </a:p>
          <a:p>
            <a:pPr lvl="3">
              <a:buFont typeface="Wingdings" panose="05000000000000000000" pitchFamily="2" charset="2"/>
              <a:buChar char="ü"/>
              <a:defRPr/>
            </a:pPr>
            <a:r>
              <a:rPr lang="de-DE" sz="2000" dirty="0" smtClean="0"/>
              <a:t>das </a:t>
            </a:r>
            <a:r>
              <a:rPr lang="de-DE" sz="2000" dirty="0"/>
              <a:t>Planen und </a:t>
            </a:r>
            <a:r>
              <a:rPr lang="de-DE" sz="2000" dirty="0" smtClean="0"/>
              <a:t>Verfolgen </a:t>
            </a:r>
            <a:r>
              <a:rPr lang="de-DE" sz="2000" dirty="0"/>
              <a:t>eigener Ziele</a:t>
            </a:r>
          </a:p>
          <a:p>
            <a:pPr lvl="5">
              <a:buFont typeface="Wingdings" panose="05000000000000000000" pitchFamily="2" charset="2"/>
              <a:buChar char="Ø"/>
              <a:defRPr/>
            </a:pPr>
            <a:endParaRPr lang="de-DE" sz="2200" dirty="0" smtClean="0"/>
          </a:p>
        </p:txBody>
      </p:sp>
    </p:spTree>
    <p:extLst>
      <p:ext uri="{BB962C8B-B14F-4D97-AF65-F5344CB8AC3E}">
        <p14:creationId xmlns:p14="http://schemas.microsoft.com/office/powerpoint/2010/main" val="253134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1800" b="1" dirty="0" smtClean="0"/>
              <a:t>Expert/innen-Modell</a:t>
            </a:r>
          </a:p>
          <a:p>
            <a:r>
              <a:rPr lang="de-DE" sz="1800" dirty="0" smtClean="0"/>
              <a:t>Ratsuchende erwarten konkrete Lösung (folgen dieser „blind“ oder werten die Beratung als „sinnlos“ ab)</a:t>
            </a:r>
          </a:p>
          <a:p>
            <a:r>
              <a:rPr lang="de-DE" sz="1800" dirty="0" smtClean="0"/>
              <a:t>Punktuelle Beratung: Format und Methoden der Beratung weitgehend normiert</a:t>
            </a:r>
          </a:p>
          <a:p>
            <a:r>
              <a:rPr lang="de-DE" sz="1800" dirty="0" smtClean="0"/>
              <a:t>Konzept des „</a:t>
            </a:r>
            <a:r>
              <a:rPr lang="de-DE" sz="1800" dirty="0" err="1" smtClean="0"/>
              <a:t>Matching</a:t>
            </a:r>
            <a:r>
              <a:rPr lang="de-DE" sz="1800" dirty="0" smtClean="0"/>
              <a:t>“: Berater/in stellt Eignung fest und zeigt entsprechende Berufe/Bildungswege auf</a:t>
            </a:r>
          </a:p>
          <a:p>
            <a:r>
              <a:rPr lang="de-DE" sz="1800" dirty="0"/>
              <a:t>V</a:t>
            </a:r>
            <a:r>
              <a:rPr lang="de-DE" sz="1800" dirty="0" smtClean="0"/>
              <a:t>on Berater/in wird umfangreiches Können und Wissen erwartet</a:t>
            </a:r>
          </a:p>
          <a:p>
            <a:pPr marL="0" indent="0">
              <a:buNone/>
            </a:pPr>
            <a:endParaRPr lang="de-DE" sz="200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1800" b="1" dirty="0" smtClean="0"/>
              <a:t>Befähigungsmodell</a:t>
            </a:r>
          </a:p>
          <a:p>
            <a:r>
              <a:rPr lang="de-DE" sz="1800" dirty="0" smtClean="0"/>
              <a:t>Befähigung zur Lösung steht im Vordergrund (Erwerb von CMS)</a:t>
            </a:r>
          </a:p>
          <a:p>
            <a:r>
              <a:rPr lang="de-DE" sz="1800" dirty="0" smtClean="0"/>
              <a:t>Individuelle Prozessunterstützung statt punktueller Beratung: Format- und Methodenvielfalt</a:t>
            </a:r>
          </a:p>
          <a:p>
            <a:r>
              <a:rPr lang="de-DE" sz="1800" dirty="0" smtClean="0"/>
              <a:t>Nicht nur hochqualifizierte Berater/in unterstützt den Prozess, sondern viele verschiedene Personen mit unterschiedlichen Qualifikationen</a:t>
            </a:r>
            <a:endParaRPr lang="de-DE" sz="1800" dirty="0"/>
          </a:p>
          <a:p>
            <a:r>
              <a:rPr lang="de-DE" sz="1800" dirty="0" smtClean="0"/>
              <a:t>Koordination und Vernetzung von Unterstützungsangeboten</a:t>
            </a:r>
            <a:endParaRPr lang="de-DE" sz="1800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57200" y="379413"/>
            <a:ext cx="8229600" cy="51593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800" b="1" cap="none" dirty="0" smtClean="0"/>
              <a:t>Das Wesentliche: Der Fördergedanke …</a:t>
            </a:r>
            <a:endParaRPr lang="de-DE" sz="2800" b="1" cap="none" dirty="0"/>
          </a:p>
        </p:txBody>
      </p:sp>
    </p:spTree>
    <p:extLst>
      <p:ext uri="{BB962C8B-B14F-4D97-AF65-F5344CB8AC3E}">
        <p14:creationId xmlns:p14="http://schemas.microsoft.com/office/powerpoint/2010/main" val="279314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5868" y="3455619"/>
            <a:ext cx="8119532" cy="1362075"/>
          </a:xfrm>
        </p:spPr>
        <p:txBody>
          <a:bodyPr>
            <a:normAutofit/>
          </a:bodyPr>
          <a:lstStyle/>
          <a:p>
            <a:r>
              <a:rPr lang="de-DE" dirty="0" smtClean="0"/>
              <a:t>Der 18plus Wegweiser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795868" y="2465835"/>
            <a:ext cx="7772400" cy="856434"/>
          </a:xfrm>
        </p:spPr>
        <p:txBody>
          <a:bodyPr/>
          <a:lstStyle/>
          <a:p>
            <a:r>
              <a:rPr lang="de-DE" dirty="0" smtClean="0"/>
              <a:t>Die Neuerung 2015: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884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57200" y="379413"/>
            <a:ext cx="8229600" cy="166846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800" b="1" cap="none" dirty="0" smtClean="0"/>
              <a:t/>
            </a:r>
            <a:br>
              <a:rPr lang="de-DE" sz="2800" b="1" cap="none" dirty="0" smtClean="0"/>
            </a:br>
            <a:r>
              <a:rPr lang="de-DE" sz="2800" b="1" cap="none" dirty="0"/>
              <a:t/>
            </a:r>
            <a:br>
              <a:rPr lang="de-DE" sz="2800" b="1" cap="none" dirty="0"/>
            </a:br>
            <a:r>
              <a:rPr lang="de-DE" sz="2800" b="1" cap="none" dirty="0" smtClean="0"/>
              <a:t>                </a:t>
            </a:r>
            <a:br>
              <a:rPr lang="de-DE" sz="2800" b="1" cap="none" dirty="0" smtClean="0"/>
            </a:br>
            <a:r>
              <a:rPr lang="de-DE" sz="2800" b="1" cap="none" dirty="0" smtClean="0"/>
              <a:t>                  Der 18plusWegweiser</a:t>
            </a:r>
            <a:endParaRPr lang="de-DE" sz="2800" b="1" cap="none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348017" y="1803921"/>
            <a:ext cx="8229600" cy="3225279"/>
          </a:xfrm>
        </p:spPr>
        <p:txBody>
          <a:bodyPr/>
          <a:lstStyle/>
          <a:p>
            <a:pPr marL="800100" lvl="2" indent="0">
              <a:buFont typeface="Arial" pitchFamily="34" charset="0"/>
              <a:buNone/>
              <a:defRPr/>
            </a:pPr>
            <a:endParaRPr lang="de-DE" sz="2000" dirty="0" smtClean="0"/>
          </a:p>
          <a:p>
            <a:pPr lvl="1">
              <a:buFont typeface="Wingdings" panose="05000000000000000000" pitchFamily="2" charset="2"/>
              <a:buChar char="ü"/>
              <a:defRPr/>
            </a:pPr>
            <a:r>
              <a:rPr lang="de-DE" sz="2000" dirty="0" smtClean="0"/>
              <a:t>Erhebung, wo die Schüler/innen in ihren laufbahnbezogenen Kompetenzen stehen</a:t>
            </a:r>
          </a:p>
          <a:p>
            <a:pPr lvl="1">
              <a:buFont typeface="Wingdings" panose="05000000000000000000" pitchFamily="2" charset="2"/>
              <a:buChar char="ü"/>
              <a:defRPr/>
            </a:pPr>
            <a:endParaRPr lang="de-DE" sz="2000" dirty="0"/>
          </a:p>
          <a:p>
            <a:pPr lvl="1">
              <a:buFont typeface="Wingdings" panose="05000000000000000000" pitchFamily="2" charset="2"/>
              <a:buChar char="ü"/>
              <a:defRPr/>
            </a:pPr>
            <a:r>
              <a:rPr lang="de-DE" sz="2000" dirty="0" smtClean="0"/>
              <a:t>Daraus abgeleitete Empfehlungen (eine Abfolge von Maßnahmen) zur Weiterentwicklung ihrer Kompetenzen</a:t>
            </a:r>
            <a:endParaRPr lang="de-DE" sz="2000" dirty="0"/>
          </a:p>
          <a:p>
            <a:pPr marL="2286000" lvl="5" indent="0">
              <a:buNone/>
              <a:defRPr/>
            </a:pPr>
            <a:endParaRPr lang="de-DE" sz="2000" dirty="0" smtClean="0"/>
          </a:p>
        </p:txBody>
      </p:sp>
    </p:spTree>
    <p:extLst>
      <p:ext uri="{BB962C8B-B14F-4D97-AF65-F5344CB8AC3E}">
        <p14:creationId xmlns:p14="http://schemas.microsoft.com/office/powerpoint/2010/main" val="317030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57200" y="379413"/>
            <a:ext cx="8229600" cy="51593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800" b="1" cap="none" dirty="0" smtClean="0"/>
              <a:t>Die Entwicklung des 18plusWegweisers</a:t>
            </a:r>
            <a:endParaRPr lang="de-DE" sz="2800" b="1" cap="none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348017" y="1365772"/>
            <a:ext cx="8229600" cy="1034528"/>
          </a:xfrm>
        </p:spPr>
        <p:txBody>
          <a:bodyPr/>
          <a:lstStyle/>
          <a:p>
            <a:pPr lvl="1">
              <a:buFont typeface="Arial" panose="020B0604020202020204" pitchFamily="34" charset="0"/>
              <a:buChar char="•"/>
              <a:defRPr/>
            </a:pPr>
            <a:r>
              <a:rPr lang="de-DE" sz="2000" dirty="0" smtClean="0"/>
              <a:t>Items: </a:t>
            </a:r>
          </a:p>
          <a:p>
            <a:pPr lvl="2">
              <a:defRPr/>
            </a:pPr>
            <a:r>
              <a:rPr lang="de-DE" sz="1600" dirty="0" smtClean="0"/>
              <a:t>international gut beforscht („Career </a:t>
            </a:r>
            <a:r>
              <a:rPr lang="de-DE" sz="1600" dirty="0" err="1" smtClean="0"/>
              <a:t>Adapt-Abilities</a:t>
            </a:r>
            <a:r>
              <a:rPr lang="de-DE" sz="1600" dirty="0" smtClean="0"/>
              <a:t> </a:t>
            </a:r>
            <a:r>
              <a:rPr lang="de-DE" sz="1600" dirty="0" err="1" smtClean="0"/>
              <a:t>Scale</a:t>
            </a:r>
            <a:r>
              <a:rPr lang="de-DE" sz="1600" dirty="0" smtClean="0"/>
              <a:t>“ von </a:t>
            </a:r>
            <a:r>
              <a:rPr lang="de-DE" sz="1600" dirty="0" err="1" smtClean="0"/>
              <a:t>Savickas</a:t>
            </a:r>
            <a:r>
              <a:rPr lang="de-DE" sz="1600" dirty="0" smtClean="0"/>
              <a:t>)</a:t>
            </a:r>
          </a:p>
          <a:p>
            <a:pPr lvl="2">
              <a:defRPr/>
            </a:pPr>
            <a:r>
              <a:rPr lang="de-AT" sz="1600" dirty="0" smtClean="0"/>
              <a:t>Pretest in Österreich 2015: sehr gute Kennwerte und Rückmeldungen</a:t>
            </a:r>
            <a:endParaRPr lang="de-DE" sz="1600" dirty="0" smtClean="0"/>
          </a:p>
          <a:p>
            <a:pPr marL="457200" lvl="1" indent="0">
              <a:buNone/>
              <a:defRPr/>
            </a:pPr>
            <a:endParaRPr lang="de-DE" sz="2000" dirty="0" smtClean="0"/>
          </a:p>
        </p:txBody>
      </p:sp>
    </p:spTree>
    <p:extLst>
      <p:ext uri="{BB962C8B-B14F-4D97-AF65-F5344CB8AC3E}">
        <p14:creationId xmlns:p14="http://schemas.microsoft.com/office/powerpoint/2010/main" val="404802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IE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MODEL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UMSETZUN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KLEINGRUPP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WEGWEIS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ALLGEMEI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1_UMSETZUN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neues Dokument" ma:contentTypeID="0x0101001DE677454040B7489F9B473ED3CDE75E0082025082968CBD459D296097623C09C5" ma:contentTypeVersion="12" ma:contentTypeDescription="Vorlage IVM Neutral_110216.dotx" ma:contentTypeScope="" ma:versionID="aa5eca32d2d2fc8548afed1aa5ab516b">
  <xsd:schema xmlns:xsd="http://www.w3.org/2001/XMLSchema" xmlns:xs="http://www.w3.org/2001/XMLSchema" xmlns:p="http://schemas.microsoft.com/office/2006/metadata/properties" xmlns:ns2="7d90a101-8bb2-423d-89d0-95a226d04cb2" targetNamespace="http://schemas.microsoft.com/office/2006/metadata/properties" ma:root="true" ma:fieldsID="b3a1bf6b0df5c36dd0a37dc524e61719" ns2:_="">
    <xsd:import namespace="7d90a101-8bb2-423d-89d0-95a226d04cb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tatus" minOccurs="0"/>
                <xsd:element ref="ns2:Them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0a101-8bb2-423d-89d0-95a226d04cb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ert der Dokument-ID" ma:description="Der Wert der diesem Element zugewiesenen Dokument-ID.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er Hyperlink zu diesem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Beständige ID" ma:description="ID beim Hinzufügen beibehalten." ma:hidden="true" ma:internalName="_dlc_DocIdPersistId" ma:readOnly="true">
      <xsd:simpleType>
        <xsd:restriction base="dms:Boolean"/>
      </xsd:simpleType>
    </xsd:element>
    <xsd:element name="Status" ma:index="11" nillable="true" ma:displayName="Status" ma:format="Dropdown" ma:internalName="Status">
      <xsd:simpleType>
        <xsd:union memberTypes="dms:Text">
          <xsd:simpleType>
            <xsd:restriction base="dms:Choice">
              <xsd:enumeration value="In Bearbeitung"/>
              <xsd:enumeration value="Vorläufig"/>
              <xsd:enumeration value="Endgültig"/>
              <xsd:enumeration value="Zurückgestellt"/>
              <xsd:enumeration value="Wartet auf jemand anderen"/>
            </xsd:restriction>
          </xsd:simpleType>
        </xsd:union>
      </xsd:simpleType>
    </xsd:element>
    <xsd:element name="Thema" ma:index="12" nillable="true" ma:displayName="Thema" ma:description="Aspekte des Projektmanagements" ma:format="Dropdown" ma:internalName="Thema">
      <xsd:simpleType>
        <xsd:union memberTypes="dms:Text">
          <xsd:simpleType>
            <xsd:restriction base="dms:Choice">
              <xsd:enumeration value="Business Case"/>
              <xsd:enumeration value="Organisation"/>
              <xsd:enumeration value="Qualität"/>
              <xsd:enumeration value="Pläne"/>
              <xsd:enumeration value="Risiken"/>
              <xsd:enumeration value="Änderungen"/>
              <xsd:enumeration value="Fortschritt"/>
            </xsd:restriction>
          </xsd:simpleType>
        </xsd:un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d90a101-8bb2-423d-89d0-95a226d04cb2" xsi:nil="true"/>
    <Thema xmlns="7d90a101-8bb2-423d-89d0-95a226d04cb2" xsi:nil="true"/>
  </documentManagement>
</p:properties>
</file>

<file path=customXml/itemProps1.xml><?xml version="1.0" encoding="utf-8"?>
<ds:datastoreItem xmlns:ds="http://schemas.openxmlformats.org/officeDocument/2006/customXml" ds:itemID="{2A758296-FFA8-4488-9B34-72CE225833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90a101-8bb2-423d-89d0-95a226d04cb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C7E2C1A-FF97-49D4-8989-688B34A61ABF}">
  <ds:schemaRefs>
    <ds:schemaRef ds:uri="http://purl.org/dc/elements/1.1/"/>
    <ds:schemaRef ds:uri="http://schemas.microsoft.com/office/2006/metadata/properties"/>
    <ds:schemaRef ds:uri="7d90a101-8bb2-423d-89d0-95a226d04cb2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519</Words>
  <Application>Microsoft Office PowerPoint</Application>
  <PresentationFormat>Bildschirmpräsentation (4:3)</PresentationFormat>
  <Paragraphs>115</Paragraphs>
  <Slides>14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7</vt:i4>
      </vt:variant>
      <vt:variant>
        <vt:lpstr>Folientitel</vt:lpstr>
      </vt:variant>
      <vt:variant>
        <vt:i4>14</vt:i4>
      </vt:variant>
    </vt:vector>
  </HeadingPairs>
  <TitlesOfParts>
    <vt:vector size="29" baseType="lpstr">
      <vt:lpstr>ＭＳ Ｐゴシック</vt:lpstr>
      <vt:lpstr>ＭＳ Ｐゴシック</vt:lpstr>
      <vt:lpstr>Arial</vt:lpstr>
      <vt:lpstr>Calibri</vt:lpstr>
      <vt:lpstr>Flama Light</vt:lpstr>
      <vt:lpstr>Flama Medium</vt:lpstr>
      <vt:lpstr>Flama Ultralight</vt:lpstr>
      <vt:lpstr>Wingdings</vt:lpstr>
      <vt:lpstr>ZIELE</vt:lpstr>
      <vt:lpstr>MODELL</vt:lpstr>
      <vt:lpstr>UMSETZUNG</vt:lpstr>
      <vt:lpstr>KLEINGRUPPEN</vt:lpstr>
      <vt:lpstr>WEGWEISER</vt:lpstr>
      <vt:lpstr>ALLGEMEIN</vt:lpstr>
      <vt:lpstr>1_UMSETZUNG</vt:lpstr>
      <vt:lpstr>PowerPoint-Präsentation</vt:lpstr>
      <vt:lpstr>PowerPoint-Präsentation</vt:lpstr>
      <vt:lpstr>Der Fördergedanke</vt:lpstr>
      <vt:lpstr>Das Wesentliche: Der Fördergedanke …</vt:lpstr>
      <vt:lpstr>Das Wesentliche: Der Fördergedanke …</vt:lpstr>
      <vt:lpstr>Das Wesentliche: Der Fördergedanke …</vt:lpstr>
      <vt:lpstr>Der 18plus Wegweiser</vt:lpstr>
      <vt:lpstr>                                     Der 18plusWegweiser</vt:lpstr>
      <vt:lpstr>Die Entwicklung des 18plusWegweisers</vt:lpstr>
      <vt:lpstr>Die Entwicklung des 18plusWegweisers</vt:lpstr>
      <vt:lpstr>Beschreibung der 4 „c“</vt:lpstr>
      <vt:lpstr>Die Entwicklung des 18plusWegweisers</vt:lpstr>
      <vt:lpstr>Die Durchführung des 18plusWegweisers</vt:lpstr>
      <vt:lpstr>PowerPoint-Präsentation</vt:lpstr>
    </vt:vector>
  </TitlesOfParts>
  <Company>kest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Hermes</dc:creator>
  <cp:lastModifiedBy>Markus Traxl</cp:lastModifiedBy>
  <cp:revision>210</cp:revision>
  <cp:lastPrinted>2015-10-02T12:52:11Z</cp:lastPrinted>
  <dcterms:created xsi:type="dcterms:W3CDTF">2014-06-11T13:06:24Z</dcterms:created>
  <dcterms:modified xsi:type="dcterms:W3CDTF">2015-10-27T12:47:30Z</dcterms:modified>
</cp:coreProperties>
</file>